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9"/>
  </p:notesMasterIdLst>
  <p:sldIdLst>
    <p:sldId id="258" r:id="rId5"/>
    <p:sldId id="256" r:id="rId6"/>
    <p:sldId id="257" r:id="rId7"/>
    <p:sldId id="848" r:id="rId8"/>
    <p:sldId id="856" r:id="rId9"/>
    <p:sldId id="827" r:id="rId10"/>
    <p:sldId id="857" r:id="rId11"/>
    <p:sldId id="858" r:id="rId12"/>
    <p:sldId id="783" r:id="rId13"/>
    <p:sldId id="859" r:id="rId14"/>
    <p:sldId id="782" r:id="rId15"/>
    <p:sldId id="302" r:id="rId16"/>
    <p:sldId id="303" r:id="rId17"/>
    <p:sldId id="854" r:id="rId18"/>
    <p:sldId id="868" r:id="rId19"/>
    <p:sldId id="869" r:id="rId20"/>
    <p:sldId id="853" r:id="rId21"/>
    <p:sldId id="424" r:id="rId22"/>
    <p:sldId id="425" r:id="rId23"/>
    <p:sldId id="427" r:id="rId24"/>
    <p:sldId id="439" r:id="rId25"/>
    <p:sldId id="446" r:id="rId26"/>
    <p:sldId id="436" r:id="rId27"/>
    <p:sldId id="786" r:id="rId28"/>
    <p:sldId id="787" r:id="rId29"/>
    <p:sldId id="852" r:id="rId30"/>
    <p:sldId id="356" r:id="rId31"/>
    <p:sldId id="842" r:id="rId32"/>
    <p:sldId id="855" r:id="rId33"/>
    <p:sldId id="273" r:id="rId34"/>
    <p:sldId id="274" r:id="rId35"/>
    <p:sldId id="742" r:id="rId36"/>
    <p:sldId id="743" r:id="rId37"/>
    <p:sldId id="276" r:id="rId38"/>
    <p:sldId id="870" r:id="rId39"/>
    <p:sldId id="442" r:id="rId40"/>
    <p:sldId id="838" r:id="rId41"/>
    <p:sldId id="840" r:id="rId42"/>
    <p:sldId id="836" r:id="rId43"/>
    <p:sldId id="833" r:id="rId44"/>
    <p:sldId id="843" r:id="rId45"/>
    <p:sldId id="834" r:id="rId46"/>
    <p:sldId id="847" r:id="rId47"/>
    <p:sldId id="846" r:id="rId48"/>
    <p:sldId id="810" r:id="rId49"/>
    <p:sldId id="375" r:id="rId50"/>
    <p:sldId id="861" r:id="rId51"/>
    <p:sldId id="862" r:id="rId52"/>
    <p:sldId id="866" r:id="rId53"/>
    <p:sldId id="373" r:id="rId54"/>
    <p:sldId id="374" r:id="rId55"/>
    <p:sldId id="376" r:id="rId56"/>
    <p:sldId id="379" r:id="rId57"/>
    <p:sldId id="380" r:id="rId58"/>
    <p:sldId id="381" r:id="rId59"/>
    <p:sldId id="382" r:id="rId60"/>
    <p:sldId id="865" r:id="rId61"/>
    <p:sldId id="867" r:id="rId62"/>
    <p:sldId id="864" r:id="rId63"/>
    <p:sldId id="863" r:id="rId64"/>
    <p:sldId id="326" r:id="rId65"/>
    <p:sldId id="327" r:id="rId66"/>
    <p:sldId id="328" r:id="rId67"/>
    <p:sldId id="263" r:id="rId6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6EB0"/>
    <a:srgbClr val="0F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0452E5-78FE-4065-9185-7E6DC6D1723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7E59204-4816-411C-86B5-D6AD43773D60}">
      <dgm:prSet phldrT="[Texto]"/>
      <dgm:spPr/>
      <dgm:t>
        <a:bodyPr/>
        <a:lstStyle/>
        <a:p>
          <a:r>
            <a:rPr lang="es-ES" dirty="0"/>
            <a:t>Integral</a:t>
          </a:r>
        </a:p>
      </dgm:t>
    </dgm:pt>
    <dgm:pt modelId="{13444717-94DC-47DD-8C01-9E3179AC2C4F}" type="parTrans" cxnId="{01FC707D-D084-44B7-A587-11839B9857E2}">
      <dgm:prSet/>
      <dgm:spPr/>
      <dgm:t>
        <a:bodyPr/>
        <a:lstStyle/>
        <a:p>
          <a:endParaRPr lang="es-ES"/>
        </a:p>
      </dgm:t>
    </dgm:pt>
    <dgm:pt modelId="{E885BB8D-4148-4B59-AE17-63F79E2234A2}" type="sibTrans" cxnId="{01FC707D-D084-44B7-A587-11839B9857E2}">
      <dgm:prSet/>
      <dgm:spPr/>
      <dgm:t>
        <a:bodyPr/>
        <a:lstStyle/>
        <a:p>
          <a:endParaRPr lang="es-ES"/>
        </a:p>
      </dgm:t>
    </dgm:pt>
    <dgm:pt modelId="{AE6EB8C6-F110-48CB-BFDA-DDDB318E7FA0}">
      <dgm:prSet phldrT="[Texto]"/>
      <dgm:spPr/>
      <dgm:t>
        <a:bodyPr/>
        <a:lstStyle/>
        <a:p>
          <a:r>
            <a:rPr lang="es-ES" dirty="0"/>
            <a:t>Intersectorial</a:t>
          </a:r>
        </a:p>
      </dgm:t>
    </dgm:pt>
    <dgm:pt modelId="{0AECCF0D-CEC7-4E75-823F-654DF17BC3B5}" type="parTrans" cxnId="{859CDFBF-F801-4E4B-80C3-A3C7B702A8F0}">
      <dgm:prSet/>
      <dgm:spPr/>
      <dgm:t>
        <a:bodyPr/>
        <a:lstStyle/>
        <a:p>
          <a:endParaRPr lang="es-ES"/>
        </a:p>
      </dgm:t>
    </dgm:pt>
    <dgm:pt modelId="{A6987FC8-7AE6-4AA8-9937-F080B246645D}" type="sibTrans" cxnId="{859CDFBF-F801-4E4B-80C3-A3C7B702A8F0}">
      <dgm:prSet/>
      <dgm:spPr/>
      <dgm:t>
        <a:bodyPr/>
        <a:lstStyle/>
        <a:p>
          <a:endParaRPr lang="es-ES"/>
        </a:p>
      </dgm:t>
    </dgm:pt>
    <dgm:pt modelId="{D45FABF3-F2A3-4F62-9342-84C108756C05}">
      <dgm:prSet phldrT="[Texto]"/>
      <dgm:spPr/>
      <dgm:t>
        <a:bodyPr/>
        <a:lstStyle/>
        <a:p>
          <a:r>
            <a:rPr lang="es-ES" dirty="0"/>
            <a:t>Inclusiva</a:t>
          </a:r>
        </a:p>
      </dgm:t>
    </dgm:pt>
    <dgm:pt modelId="{E74A2B7E-A24D-41FE-A77B-4D1C5A00C894}" type="parTrans" cxnId="{A4CFE26D-4FE8-4971-8C61-1057473C57A9}">
      <dgm:prSet/>
      <dgm:spPr/>
      <dgm:t>
        <a:bodyPr/>
        <a:lstStyle/>
        <a:p>
          <a:endParaRPr lang="es-ES"/>
        </a:p>
      </dgm:t>
    </dgm:pt>
    <dgm:pt modelId="{48FC774F-E266-4F44-A3DA-1279B3987C81}" type="sibTrans" cxnId="{A4CFE26D-4FE8-4971-8C61-1057473C57A9}">
      <dgm:prSet/>
      <dgm:spPr/>
      <dgm:t>
        <a:bodyPr/>
        <a:lstStyle/>
        <a:p>
          <a:endParaRPr lang="es-ES"/>
        </a:p>
      </dgm:t>
    </dgm:pt>
    <dgm:pt modelId="{48B72465-402D-41B7-BC37-432C3E3885E4}" type="pres">
      <dgm:prSet presAssocID="{B60452E5-78FE-4065-9185-7E6DC6D1723E}" presName="Name0" presStyleCnt="0">
        <dgm:presLayoutVars>
          <dgm:chMax val="7"/>
          <dgm:chPref val="7"/>
          <dgm:dir/>
        </dgm:presLayoutVars>
      </dgm:prSet>
      <dgm:spPr/>
    </dgm:pt>
    <dgm:pt modelId="{B706D332-0B85-4D99-8D1E-FDDB722F8AC5}" type="pres">
      <dgm:prSet presAssocID="{B60452E5-78FE-4065-9185-7E6DC6D1723E}" presName="Name1" presStyleCnt="0"/>
      <dgm:spPr/>
    </dgm:pt>
    <dgm:pt modelId="{F77D154F-3039-4656-9BB4-26C4D1C39DF4}" type="pres">
      <dgm:prSet presAssocID="{B60452E5-78FE-4065-9185-7E6DC6D1723E}" presName="cycle" presStyleCnt="0"/>
      <dgm:spPr/>
    </dgm:pt>
    <dgm:pt modelId="{5F62FC3C-BE7F-40FB-8EE0-83A3AEA25944}" type="pres">
      <dgm:prSet presAssocID="{B60452E5-78FE-4065-9185-7E6DC6D1723E}" presName="srcNode" presStyleLbl="node1" presStyleIdx="0" presStyleCnt="3"/>
      <dgm:spPr/>
    </dgm:pt>
    <dgm:pt modelId="{34517963-3675-484A-B53D-97717989AECF}" type="pres">
      <dgm:prSet presAssocID="{B60452E5-78FE-4065-9185-7E6DC6D1723E}" presName="conn" presStyleLbl="parChTrans1D2" presStyleIdx="0" presStyleCnt="1"/>
      <dgm:spPr/>
    </dgm:pt>
    <dgm:pt modelId="{3DEF8824-6E44-4F95-A916-C0E6C2412304}" type="pres">
      <dgm:prSet presAssocID="{B60452E5-78FE-4065-9185-7E6DC6D1723E}" presName="extraNode" presStyleLbl="node1" presStyleIdx="0" presStyleCnt="3"/>
      <dgm:spPr/>
    </dgm:pt>
    <dgm:pt modelId="{89C0C214-0145-4233-AE65-D7A7A8222D43}" type="pres">
      <dgm:prSet presAssocID="{B60452E5-78FE-4065-9185-7E6DC6D1723E}" presName="dstNode" presStyleLbl="node1" presStyleIdx="0" presStyleCnt="3"/>
      <dgm:spPr/>
    </dgm:pt>
    <dgm:pt modelId="{D875647D-66FD-4CAC-8CA8-82A8B2EAB319}" type="pres">
      <dgm:prSet presAssocID="{77E59204-4816-411C-86B5-D6AD43773D60}" presName="text_1" presStyleLbl="node1" presStyleIdx="0" presStyleCnt="3">
        <dgm:presLayoutVars>
          <dgm:bulletEnabled val="1"/>
        </dgm:presLayoutVars>
      </dgm:prSet>
      <dgm:spPr/>
    </dgm:pt>
    <dgm:pt modelId="{EA6F7942-DF3A-438A-9270-34AC41DDBDAA}" type="pres">
      <dgm:prSet presAssocID="{77E59204-4816-411C-86B5-D6AD43773D60}" presName="accent_1" presStyleCnt="0"/>
      <dgm:spPr/>
    </dgm:pt>
    <dgm:pt modelId="{89952422-F2D2-453F-8762-7224D6562022}" type="pres">
      <dgm:prSet presAssocID="{77E59204-4816-411C-86B5-D6AD43773D60}" presName="accentRepeatNode" presStyleLbl="solidFgAcc1" presStyleIdx="0" presStyleCnt="3"/>
      <dgm:spPr/>
    </dgm:pt>
    <dgm:pt modelId="{262B887B-93CA-4EDE-8723-75B9358C0FFB}" type="pres">
      <dgm:prSet presAssocID="{AE6EB8C6-F110-48CB-BFDA-DDDB318E7FA0}" presName="text_2" presStyleLbl="node1" presStyleIdx="1" presStyleCnt="3">
        <dgm:presLayoutVars>
          <dgm:bulletEnabled val="1"/>
        </dgm:presLayoutVars>
      </dgm:prSet>
      <dgm:spPr/>
    </dgm:pt>
    <dgm:pt modelId="{0435A778-E05E-41E1-9138-E7D9FAC43CBE}" type="pres">
      <dgm:prSet presAssocID="{AE6EB8C6-F110-48CB-BFDA-DDDB318E7FA0}" presName="accent_2" presStyleCnt="0"/>
      <dgm:spPr/>
    </dgm:pt>
    <dgm:pt modelId="{0E88721E-E255-4E30-88CC-40B56A335968}" type="pres">
      <dgm:prSet presAssocID="{AE6EB8C6-F110-48CB-BFDA-DDDB318E7FA0}" presName="accentRepeatNode" presStyleLbl="solidFgAcc1" presStyleIdx="1" presStyleCnt="3"/>
      <dgm:spPr/>
    </dgm:pt>
    <dgm:pt modelId="{1FA13BE9-3EBC-48E0-862B-2F0D7752220F}" type="pres">
      <dgm:prSet presAssocID="{D45FABF3-F2A3-4F62-9342-84C108756C05}" presName="text_3" presStyleLbl="node1" presStyleIdx="2" presStyleCnt="3">
        <dgm:presLayoutVars>
          <dgm:bulletEnabled val="1"/>
        </dgm:presLayoutVars>
      </dgm:prSet>
      <dgm:spPr/>
    </dgm:pt>
    <dgm:pt modelId="{737B130D-7739-4284-B3A8-6C31E9428384}" type="pres">
      <dgm:prSet presAssocID="{D45FABF3-F2A3-4F62-9342-84C108756C05}" presName="accent_3" presStyleCnt="0"/>
      <dgm:spPr/>
    </dgm:pt>
    <dgm:pt modelId="{E0434018-A7FD-4EE7-9984-51E5FBCC9338}" type="pres">
      <dgm:prSet presAssocID="{D45FABF3-F2A3-4F62-9342-84C108756C05}" presName="accentRepeatNode" presStyleLbl="solidFgAcc1" presStyleIdx="2" presStyleCnt="3"/>
      <dgm:spPr/>
    </dgm:pt>
  </dgm:ptLst>
  <dgm:cxnLst>
    <dgm:cxn modelId="{D61AD968-F51C-4655-B182-CE2E1588063F}" type="presOf" srcId="{AE6EB8C6-F110-48CB-BFDA-DDDB318E7FA0}" destId="{262B887B-93CA-4EDE-8723-75B9358C0FFB}" srcOrd="0" destOrd="0" presId="urn:microsoft.com/office/officeart/2008/layout/VerticalCurvedList"/>
    <dgm:cxn modelId="{A4CFE26D-4FE8-4971-8C61-1057473C57A9}" srcId="{B60452E5-78FE-4065-9185-7E6DC6D1723E}" destId="{D45FABF3-F2A3-4F62-9342-84C108756C05}" srcOrd="2" destOrd="0" parTransId="{E74A2B7E-A24D-41FE-A77B-4D1C5A00C894}" sibTransId="{48FC774F-E266-4F44-A3DA-1279B3987C81}"/>
    <dgm:cxn modelId="{01FC707D-D084-44B7-A587-11839B9857E2}" srcId="{B60452E5-78FE-4065-9185-7E6DC6D1723E}" destId="{77E59204-4816-411C-86B5-D6AD43773D60}" srcOrd="0" destOrd="0" parTransId="{13444717-94DC-47DD-8C01-9E3179AC2C4F}" sibTransId="{E885BB8D-4148-4B59-AE17-63F79E2234A2}"/>
    <dgm:cxn modelId="{859CDFBF-F801-4E4B-80C3-A3C7B702A8F0}" srcId="{B60452E5-78FE-4065-9185-7E6DC6D1723E}" destId="{AE6EB8C6-F110-48CB-BFDA-DDDB318E7FA0}" srcOrd="1" destOrd="0" parTransId="{0AECCF0D-CEC7-4E75-823F-654DF17BC3B5}" sibTransId="{A6987FC8-7AE6-4AA8-9937-F080B246645D}"/>
    <dgm:cxn modelId="{E84545D0-2183-4F5D-9727-4603CF59CB10}" type="presOf" srcId="{E885BB8D-4148-4B59-AE17-63F79E2234A2}" destId="{34517963-3675-484A-B53D-97717989AECF}" srcOrd="0" destOrd="0" presId="urn:microsoft.com/office/officeart/2008/layout/VerticalCurvedList"/>
    <dgm:cxn modelId="{D6FA4DEE-F664-4EDD-A224-0344B4FB9F73}" type="presOf" srcId="{77E59204-4816-411C-86B5-D6AD43773D60}" destId="{D875647D-66FD-4CAC-8CA8-82A8B2EAB319}" srcOrd="0" destOrd="0" presId="urn:microsoft.com/office/officeart/2008/layout/VerticalCurvedList"/>
    <dgm:cxn modelId="{5F3F65F1-8B08-46B7-891E-0DA98243B448}" type="presOf" srcId="{B60452E5-78FE-4065-9185-7E6DC6D1723E}" destId="{48B72465-402D-41B7-BC37-432C3E3885E4}" srcOrd="0" destOrd="0" presId="urn:microsoft.com/office/officeart/2008/layout/VerticalCurvedList"/>
    <dgm:cxn modelId="{5F1362F4-9115-4117-B68F-B5279D61DD2E}" type="presOf" srcId="{D45FABF3-F2A3-4F62-9342-84C108756C05}" destId="{1FA13BE9-3EBC-48E0-862B-2F0D7752220F}" srcOrd="0" destOrd="0" presId="urn:microsoft.com/office/officeart/2008/layout/VerticalCurvedList"/>
    <dgm:cxn modelId="{B4A4B267-AA2A-4943-99FD-BC073212D52C}" type="presParOf" srcId="{48B72465-402D-41B7-BC37-432C3E3885E4}" destId="{B706D332-0B85-4D99-8D1E-FDDB722F8AC5}" srcOrd="0" destOrd="0" presId="urn:microsoft.com/office/officeart/2008/layout/VerticalCurvedList"/>
    <dgm:cxn modelId="{2BC18F89-8469-4210-A1A5-AD3B9FC65762}" type="presParOf" srcId="{B706D332-0B85-4D99-8D1E-FDDB722F8AC5}" destId="{F77D154F-3039-4656-9BB4-26C4D1C39DF4}" srcOrd="0" destOrd="0" presId="urn:microsoft.com/office/officeart/2008/layout/VerticalCurvedList"/>
    <dgm:cxn modelId="{AF5C15C7-8567-4A39-86A6-F65CAAB4F28F}" type="presParOf" srcId="{F77D154F-3039-4656-9BB4-26C4D1C39DF4}" destId="{5F62FC3C-BE7F-40FB-8EE0-83A3AEA25944}" srcOrd="0" destOrd="0" presId="urn:microsoft.com/office/officeart/2008/layout/VerticalCurvedList"/>
    <dgm:cxn modelId="{CAC33842-D33F-4517-8E8F-A8DC0036F12A}" type="presParOf" srcId="{F77D154F-3039-4656-9BB4-26C4D1C39DF4}" destId="{34517963-3675-484A-B53D-97717989AECF}" srcOrd="1" destOrd="0" presId="urn:microsoft.com/office/officeart/2008/layout/VerticalCurvedList"/>
    <dgm:cxn modelId="{44113983-FDA2-40D2-9BB5-A764E977B018}" type="presParOf" srcId="{F77D154F-3039-4656-9BB4-26C4D1C39DF4}" destId="{3DEF8824-6E44-4F95-A916-C0E6C2412304}" srcOrd="2" destOrd="0" presId="urn:microsoft.com/office/officeart/2008/layout/VerticalCurvedList"/>
    <dgm:cxn modelId="{F8FCCDD9-25BC-4D75-957E-08B31AF240DD}" type="presParOf" srcId="{F77D154F-3039-4656-9BB4-26C4D1C39DF4}" destId="{89C0C214-0145-4233-AE65-D7A7A8222D43}" srcOrd="3" destOrd="0" presId="urn:microsoft.com/office/officeart/2008/layout/VerticalCurvedList"/>
    <dgm:cxn modelId="{F6D69C78-9170-47B0-B6E6-B9682E42447D}" type="presParOf" srcId="{B706D332-0B85-4D99-8D1E-FDDB722F8AC5}" destId="{D875647D-66FD-4CAC-8CA8-82A8B2EAB319}" srcOrd="1" destOrd="0" presId="urn:microsoft.com/office/officeart/2008/layout/VerticalCurvedList"/>
    <dgm:cxn modelId="{32555E5C-A5E2-40FE-B662-4E973CA9173B}" type="presParOf" srcId="{B706D332-0B85-4D99-8D1E-FDDB722F8AC5}" destId="{EA6F7942-DF3A-438A-9270-34AC41DDBDAA}" srcOrd="2" destOrd="0" presId="urn:microsoft.com/office/officeart/2008/layout/VerticalCurvedList"/>
    <dgm:cxn modelId="{40F4D212-3549-4C35-B658-26973CEFF0CF}" type="presParOf" srcId="{EA6F7942-DF3A-438A-9270-34AC41DDBDAA}" destId="{89952422-F2D2-453F-8762-7224D6562022}" srcOrd="0" destOrd="0" presId="urn:microsoft.com/office/officeart/2008/layout/VerticalCurvedList"/>
    <dgm:cxn modelId="{325B9F37-2DC2-453E-9281-F6FC5FF3B4AC}" type="presParOf" srcId="{B706D332-0B85-4D99-8D1E-FDDB722F8AC5}" destId="{262B887B-93CA-4EDE-8723-75B9358C0FFB}" srcOrd="3" destOrd="0" presId="urn:microsoft.com/office/officeart/2008/layout/VerticalCurvedList"/>
    <dgm:cxn modelId="{0F5C80BB-699B-497B-B7AE-9D47688A9412}" type="presParOf" srcId="{B706D332-0B85-4D99-8D1E-FDDB722F8AC5}" destId="{0435A778-E05E-41E1-9138-E7D9FAC43CBE}" srcOrd="4" destOrd="0" presId="urn:microsoft.com/office/officeart/2008/layout/VerticalCurvedList"/>
    <dgm:cxn modelId="{6910AA28-E40E-40CE-95E7-B734F4109280}" type="presParOf" srcId="{0435A778-E05E-41E1-9138-E7D9FAC43CBE}" destId="{0E88721E-E255-4E30-88CC-40B56A335968}" srcOrd="0" destOrd="0" presId="urn:microsoft.com/office/officeart/2008/layout/VerticalCurvedList"/>
    <dgm:cxn modelId="{A10C3206-8B4F-4DC8-99D9-C8B43E2B0C59}" type="presParOf" srcId="{B706D332-0B85-4D99-8D1E-FDDB722F8AC5}" destId="{1FA13BE9-3EBC-48E0-862B-2F0D7752220F}" srcOrd="5" destOrd="0" presId="urn:microsoft.com/office/officeart/2008/layout/VerticalCurvedList"/>
    <dgm:cxn modelId="{4B4E1F9F-4924-4A61-8FF9-D178CF095F52}" type="presParOf" srcId="{B706D332-0B85-4D99-8D1E-FDDB722F8AC5}" destId="{737B130D-7739-4284-B3A8-6C31E9428384}" srcOrd="6" destOrd="0" presId="urn:microsoft.com/office/officeart/2008/layout/VerticalCurvedList"/>
    <dgm:cxn modelId="{7EBF7873-4464-46A0-90AE-398DD3A5E918}" type="presParOf" srcId="{737B130D-7739-4284-B3A8-6C31E9428384}" destId="{E0434018-A7FD-4EE7-9984-51E5FBCC93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CE22F2B-D089-4540-8268-DF747DDE75E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20E16EC-C09E-4746-AF45-4C56CC239C12}">
      <dgm:prSet phldrT="[Texto]"/>
      <dgm:spPr/>
      <dgm:t>
        <a:bodyPr/>
        <a:lstStyle/>
        <a:p>
          <a:r>
            <a:rPr lang="es-ES" dirty="0"/>
            <a:t>suficiente</a:t>
          </a:r>
        </a:p>
      </dgm:t>
    </dgm:pt>
    <dgm:pt modelId="{362F2222-B6F7-4383-B3A0-E03244D594C7}" type="parTrans" cxnId="{38E098BA-307B-4CEC-B09B-A9E586664E23}">
      <dgm:prSet/>
      <dgm:spPr/>
      <dgm:t>
        <a:bodyPr/>
        <a:lstStyle/>
        <a:p>
          <a:endParaRPr lang="es-ES"/>
        </a:p>
      </dgm:t>
    </dgm:pt>
    <dgm:pt modelId="{CBCCF337-8254-4A16-B682-479E222B2338}" type="sibTrans" cxnId="{38E098BA-307B-4CEC-B09B-A9E586664E23}">
      <dgm:prSet/>
      <dgm:spPr/>
      <dgm:t>
        <a:bodyPr/>
        <a:lstStyle/>
        <a:p>
          <a:endParaRPr lang="es-ES"/>
        </a:p>
      </dgm:t>
    </dgm:pt>
    <dgm:pt modelId="{76479473-BF3F-4D12-962D-D3513861A1E6}">
      <dgm:prSet phldrT="[Texto]"/>
      <dgm:spPr/>
      <dgm:t>
        <a:bodyPr/>
        <a:lstStyle/>
        <a:p>
          <a:r>
            <a:rPr lang="es-ES" dirty="0"/>
            <a:t>pertinente</a:t>
          </a:r>
        </a:p>
      </dgm:t>
    </dgm:pt>
    <dgm:pt modelId="{C5F1D9FE-D766-4FBD-A7B9-52276DF39BC5}" type="parTrans" cxnId="{34479E33-8172-412E-82C0-1FFEA64431AF}">
      <dgm:prSet/>
      <dgm:spPr/>
      <dgm:t>
        <a:bodyPr/>
        <a:lstStyle/>
        <a:p>
          <a:endParaRPr lang="es-ES"/>
        </a:p>
      </dgm:t>
    </dgm:pt>
    <dgm:pt modelId="{599BDBED-9A13-45D0-AE37-6F4AF3C4C116}" type="sibTrans" cxnId="{34479E33-8172-412E-82C0-1FFEA64431AF}">
      <dgm:prSet/>
      <dgm:spPr/>
      <dgm:t>
        <a:bodyPr/>
        <a:lstStyle/>
        <a:p>
          <a:endParaRPr lang="es-ES"/>
        </a:p>
      </dgm:t>
    </dgm:pt>
    <dgm:pt modelId="{8D97841E-49A6-4E1D-ACB2-716445B539D1}">
      <dgm:prSet phldrT="[Texto]"/>
      <dgm:spPr/>
      <dgm:t>
        <a:bodyPr/>
        <a:lstStyle/>
        <a:p>
          <a:r>
            <a:rPr lang="es-ES" dirty="0"/>
            <a:t>oportuna</a:t>
          </a:r>
        </a:p>
      </dgm:t>
    </dgm:pt>
    <dgm:pt modelId="{DE41E9B0-BC2E-47D2-8FAE-9C7A0590446C}" type="parTrans" cxnId="{49667910-521F-4397-9950-0EE3474386A1}">
      <dgm:prSet/>
      <dgm:spPr/>
      <dgm:t>
        <a:bodyPr/>
        <a:lstStyle/>
        <a:p>
          <a:endParaRPr lang="es-ES"/>
        </a:p>
      </dgm:t>
    </dgm:pt>
    <dgm:pt modelId="{032F1F52-AE7E-4278-AE15-F533D808F172}" type="sibTrans" cxnId="{49667910-521F-4397-9950-0EE3474386A1}">
      <dgm:prSet/>
      <dgm:spPr/>
      <dgm:t>
        <a:bodyPr/>
        <a:lstStyle/>
        <a:p>
          <a:endParaRPr lang="es-ES"/>
        </a:p>
      </dgm:t>
    </dgm:pt>
    <dgm:pt modelId="{50888EEA-ACE3-4DB5-BA7A-44B878BD3381}">
      <dgm:prSet/>
      <dgm:spPr/>
      <dgm:t>
        <a:bodyPr/>
        <a:lstStyle/>
        <a:p>
          <a:r>
            <a:rPr lang="es-ES" dirty="0"/>
            <a:t>eficiente</a:t>
          </a:r>
        </a:p>
      </dgm:t>
    </dgm:pt>
    <dgm:pt modelId="{C768F1DE-BFAE-46B2-BF93-6517D145D4CD}" type="parTrans" cxnId="{BB33A368-7C03-4D8D-95B4-0540188D449C}">
      <dgm:prSet/>
      <dgm:spPr/>
      <dgm:t>
        <a:bodyPr/>
        <a:lstStyle/>
        <a:p>
          <a:endParaRPr lang="es-ES"/>
        </a:p>
      </dgm:t>
    </dgm:pt>
    <dgm:pt modelId="{1B9EB0BF-851A-498A-B842-E57D45F89644}" type="sibTrans" cxnId="{BB33A368-7C03-4D8D-95B4-0540188D449C}">
      <dgm:prSet/>
      <dgm:spPr/>
      <dgm:t>
        <a:bodyPr/>
        <a:lstStyle/>
        <a:p>
          <a:endParaRPr lang="es-ES"/>
        </a:p>
      </dgm:t>
    </dgm:pt>
    <dgm:pt modelId="{90D0C54E-83EB-4A03-9C2A-5416F6A1CF99}" type="pres">
      <dgm:prSet presAssocID="{6CE22F2B-D089-4540-8268-DF747DDE75E9}" presName="Name0" presStyleCnt="0">
        <dgm:presLayoutVars>
          <dgm:chMax val="7"/>
          <dgm:chPref val="7"/>
          <dgm:dir/>
        </dgm:presLayoutVars>
      </dgm:prSet>
      <dgm:spPr/>
    </dgm:pt>
    <dgm:pt modelId="{34E7E1CC-84E0-42BF-A378-1F6C062397AF}" type="pres">
      <dgm:prSet presAssocID="{6CE22F2B-D089-4540-8268-DF747DDE75E9}" presName="Name1" presStyleCnt="0"/>
      <dgm:spPr/>
    </dgm:pt>
    <dgm:pt modelId="{7417E8BF-638F-4BDE-A19C-288EB2D28345}" type="pres">
      <dgm:prSet presAssocID="{6CE22F2B-D089-4540-8268-DF747DDE75E9}" presName="cycle" presStyleCnt="0"/>
      <dgm:spPr/>
    </dgm:pt>
    <dgm:pt modelId="{F470F7CF-5A0B-4AEA-92F9-5D26A7BD74A5}" type="pres">
      <dgm:prSet presAssocID="{6CE22F2B-D089-4540-8268-DF747DDE75E9}" presName="srcNode" presStyleLbl="node1" presStyleIdx="0" presStyleCnt="4"/>
      <dgm:spPr/>
    </dgm:pt>
    <dgm:pt modelId="{C1B5D15E-A49C-4D83-8F5E-D89ED4C8B406}" type="pres">
      <dgm:prSet presAssocID="{6CE22F2B-D089-4540-8268-DF747DDE75E9}" presName="conn" presStyleLbl="parChTrans1D2" presStyleIdx="0" presStyleCnt="1"/>
      <dgm:spPr/>
    </dgm:pt>
    <dgm:pt modelId="{5AFDEC33-B7DE-4263-93D1-BA010E6634E4}" type="pres">
      <dgm:prSet presAssocID="{6CE22F2B-D089-4540-8268-DF747DDE75E9}" presName="extraNode" presStyleLbl="node1" presStyleIdx="0" presStyleCnt="4"/>
      <dgm:spPr/>
    </dgm:pt>
    <dgm:pt modelId="{157E634B-7F65-40D2-903B-2A553E093954}" type="pres">
      <dgm:prSet presAssocID="{6CE22F2B-D089-4540-8268-DF747DDE75E9}" presName="dstNode" presStyleLbl="node1" presStyleIdx="0" presStyleCnt="4"/>
      <dgm:spPr/>
    </dgm:pt>
    <dgm:pt modelId="{468B93A4-B21D-4D1C-8940-F1A4CB71C58A}" type="pres">
      <dgm:prSet presAssocID="{F20E16EC-C09E-4746-AF45-4C56CC239C12}" presName="text_1" presStyleLbl="node1" presStyleIdx="0" presStyleCnt="4">
        <dgm:presLayoutVars>
          <dgm:bulletEnabled val="1"/>
        </dgm:presLayoutVars>
      </dgm:prSet>
      <dgm:spPr/>
    </dgm:pt>
    <dgm:pt modelId="{79C223B5-5503-4CE0-97B9-434739CA6ED7}" type="pres">
      <dgm:prSet presAssocID="{F20E16EC-C09E-4746-AF45-4C56CC239C12}" presName="accent_1" presStyleCnt="0"/>
      <dgm:spPr/>
    </dgm:pt>
    <dgm:pt modelId="{C10A3697-3A3F-40B4-B588-28721306B79D}" type="pres">
      <dgm:prSet presAssocID="{F20E16EC-C09E-4746-AF45-4C56CC239C12}" presName="accentRepeatNode" presStyleLbl="solidFgAcc1" presStyleIdx="0" presStyleCnt="4"/>
      <dgm:spPr/>
    </dgm:pt>
    <dgm:pt modelId="{7172DBC3-F1DD-41C7-8BD6-9DDD71E51D95}" type="pres">
      <dgm:prSet presAssocID="{76479473-BF3F-4D12-962D-D3513861A1E6}" presName="text_2" presStyleLbl="node1" presStyleIdx="1" presStyleCnt="4">
        <dgm:presLayoutVars>
          <dgm:bulletEnabled val="1"/>
        </dgm:presLayoutVars>
      </dgm:prSet>
      <dgm:spPr/>
    </dgm:pt>
    <dgm:pt modelId="{E9B58E35-662B-48AB-8D3A-46CFA5FC3F46}" type="pres">
      <dgm:prSet presAssocID="{76479473-BF3F-4D12-962D-D3513861A1E6}" presName="accent_2" presStyleCnt="0"/>
      <dgm:spPr/>
    </dgm:pt>
    <dgm:pt modelId="{235A6D41-F40E-4AA0-A40D-990CEF496D12}" type="pres">
      <dgm:prSet presAssocID="{76479473-BF3F-4D12-962D-D3513861A1E6}" presName="accentRepeatNode" presStyleLbl="solidFgAcc1" presStyleIdx="1" presStyleCnt="4"/>
      <dgm:spPr/>
    </dgm:pt>
    <dgm:pt modelId="{31FAD3D2-A2F7-483E-9C7F-833B41A1B469}" type="pres">
      <dgm:prSet presAssocID="{50888EEA-ACE3-4DB5-BA7A-44B878BD3381}" presName="text_3" presStyleLbl="node1" presStyleIdx="2" presStyleCnt="4">
        <dgm:presLayoutVars>
          <dgm:bulletEnabled val="1"/>
        </dgm:presLayoutVars>
      </dgm:prSet>
      <dgm:spPr/>
    </dgm:pt>
    <dgm:pt modelId="{C22CAD1E-6393-4BA1-B93D-C3C1B6BD741D}" type="pres">
      <dgm:prSet presAssocID="{50888EEA-ACE3-4DB5-BA7A-44B878BD3381}" presName="accent_3" presStyleCnt="0"/>
      <dgm:spPr/>
    </dgm:pt>
    <dgm:pt modelId="{E39DBE2B-F88F-4CC7-9D20-752B3C9A710A}" type="pres">
      <dgm:prSet presAssocID="{50888EEA-ACE3-4DB5-BA7A-44B878BD3381}" presName="accentRepeatNode" presStyleLbl="solidFgAcc1" presStyleIdx="2" presStyleCnt="4"/>
      <dgm:spPr/>
    </dgm:pt>
    <dgm:pt modelId="{5E1FD9BC-61E9-4998-965F-C25C5EBD6B23}" type="pres">
      <dgm:prSet presAssocID="{8D97841E-49A6-4E1D-ACB2-716445B539D1}" presName="text_4" presStyleLbl="node1" presStyleIdx="3" presStyleCnt="4">
        <dgm:presLayoutVars>
          <dgm:bulletEnabled val="1"/>
        </dgm:presLayoutVars>
      </dgm:prSet>
      <dgm:spPr/>
    </dgm:pt>
    <dgm:pt modelId="{9E5A5369-AF44-4CD7-B5EA-96905A3A6E76}" type="pres">
      <dgm:prSet presAssocID="{8D97841E-49A6-4E1D-ACB2-716445B539D1}" presName="accent_4" presStyleCnt="0"/>
      <dgm:spPr/>
    </dgm:pt>
    <dgm:pt modelId="{2C18FDDF-8403-4886-A4D9-F999ACAEE90C}" type="pres">
      <dgm:prSet presAssocID="{8D97841E-49A6-4E1D-ACB2-716445B539D1}" presName="accentRepeatNode" presStyleLbl="solidFgAcc1" presStyleIdx="3" presStyleCnt="4"/>
      <dgm:spPr/>
    </dgm:pt>
  </dgm:ptLst>
  <dgm:cxnLst>
    <dgm:cxn modelId="{49667910-521F-4397-9950-0EE3474386A1}" srcId="{6CE22F2B-D089-4540-8268-DF747DDE75E9}" destId="{8D97841E-49A6-4E1D-ACB2-716445B539D1}" srcOrd="3" destOrd="0" parTransId="{DE41E9B0-BC2E-47D2-8FAE-9C7A0590446C}" sibTransId="{032F1F52-AE7E-4278-AE15-F533D808F172}"/>
    <dgm:cxn modelId="{6D529E1C-77E1-4B83-B077-5AA936236B5F}" type="presOf" srcId="{F20E16EC-C09E-4746-AF45-4C56CC239C12}" destId="{468B93A4-B21D-4D1C-8940-F1A4CB71C58A}" srcOrd="0" destOrd="0" presId="urn:microsoft.com/office/officeart/2008/layout/VerticalCurvedList"/>
    <dgm:cxn modelId="{DFEF141D-88D0-47AF-AED0-811EFE1F2348}" type="presOf" srcId="{6CE22F2B-D089-4540-8268-DF747DDE75E9}" destId="{90D0C54E-83EB-4A03-9C2A-5416F6A1CF99}" srcOrd="0" destOrd="0" presId="urn:microsoft.com/office/officeart/2008/layout/VerticalCurvedList"/>
    <dgm:cxn modelId="{34479E33-8172-412E-82C0-1FFEA64431AF}" srcId="{6CE22F2B-D089-4540-8268-DF747DDE75E9}" destId="{76479473-BF3F-4D12-962D-D3513861A1E6}" srcOrd="1" destOrd="0" parTransId="{C5F1D9FE-D766-4FBD-A7B9-52276DF39BC5}" sibTransId="{599BDBED-9A13-45D0-AE37-6F4AF3C4C116}"/>
    <dgm:cxn modelId="{34B82645-753A-4DB9-B231-D2065DC366D3}" type="presOf" srcId="{8D97841E-49A6-4E1D-ACB2-716445B539D1}" destId="{5E1FD9BC-61E9-4998-965F-C25C5EBD6B23}" srcOrd="0" destOrd="0" presId="urn:microsoft.com/office/officeart/2008/layout/VerticalCurvedList"/>
    <dgm:cxn modelId="{BB33A368-7C03-4D8D-95B4-0540188D449C}" srcId="{6CE22F2B-D089-4540-8268-DF747DDE75E9}" destId="{50888EEA-ACE3-4DB5-BA7A-44B878BD3381}" srcOrd="2" destOrd="0" parTransId="{C768F1DE-BFAE-46B2-BF93-6517D145D4CD}" sibTransId="{1B9EB0BF-851A-498A-B842-E57D45F89644}"/>
    <dgm:cxn modelId="{73B60E50-B4EA-4FC4-8E6B-E64683FB53FE}" type="presOf" srcId="{50888EEA-ACE3-4DB5-BA7A-44B878BD3381}" destId="{31FAD3D2-A2F7-483E-9C7F-833B41A1B469}" srcOrd="0" destOrd="0" presId="urn:microsoft.com/office/officeart/2008/layout/VerticalCurvedList"/>
    <dgm:cxn modelId="{0747F77F-6FBF-4BE2-9C78-BB3522347B65}" type="presOf" srcId="{76479473-BF3F-4D12-962D-D3513861A1E6}" destId="{7172DBC3-F1DD-41C7-8BD6-9DDD71E51D95}" srcOrd="0" destOrd="0" presId="urn:microsoft.com/office/officeart/2008/layout/VerticalCurvedList"/>
    <dgm:cxn modelId="{38E098BA-307B-4CEC-B09B-A9E586664E23}" srcId="{6CE22F2B-D089-4540-8268-DF747DDE75E9}" destId="{F20E16EC-C09E-4746-AF45-4C56CC239C12}" srcOrd="0" destOrd="0" parTransId="{362F2222-B6F7-4383-B3A0-E03244D594C7}" sibTransId="{CBCCF337-8254-4A16-B682-479E222B2338}"/>
    <dgm:cxn modelId="{B90D63F8-3738-4E94-B5F0-B3B15A5B9E6F}" type="presOf" srcId="{CBCCF337-8254-4A16-B682-479E222B2338}" destId="{C1B5D15E-A49C-4D83-8F5E-D89ED4C8B406}" srcOrd="0" destOrd="0" presId="urn:microsoft.com/office/officeart/2008/layout/VerticalCurvedList"/>
    <dgm:cxn modelId="{19FDE1AE-4B3D-495B-9B1E-A94BB4900080}" type="presParOf" srcId="{90D0C54E-83EB-4A03-9C2A-5416F6A1CF99}" destId="{34E7E1CC-84E0-42BF-A378-1F6C062397AF}" srcOrd="0" destOrd="0" presId="urn:microsoft.com/office/officeart/2008/layout/VerticalCurvedList"/>
    <dgm:cxn modelId="{A2B56FC2-9F8D-4710-88F6-28775E155573}" type="presParOf" srcId="{34E7E1CC-84E0-42BF-A378-1F6C062397AF}" destId="{7417E8BF-638F-4BDE-A19C-288EB2D28345}" srcOrd="0" destOrd="0" presId="urn:microsoft.com/office/officeart/2008/layout/VerticalCurvedList"/>
    <dgm:cxn modelId="{BD6BCC55-0724-448E-B409-3A0AED567402}" type="presParOf" srcId="{7417E8BF-638F-4BDE-A19C-288EB2D28345}" destId="{F470F7CF-5A0B-4AEA-92F9-5D26A7BD74A5}" srcOrd="0" destOrd="0" presId="urn:microsoft.com/office/officeart/2008/layout/VerticalCurvedList"/>
    <dgm:cxn modelId="{0294D92A-E2A6-4734-B955-10F62E38CCCF}" type="presParOf" srcId="{7417E8BF-638F-4BDE-A19C-288EB2D28345}" destId="{C1B5D15E-A49C-4D83-8F5E-D89ED4C8B406}" srcOrd="1" destOrd="0" presId="urn:microsoft.com/office/officeart/2008/layout/VerticalCurvedList"/>
    <dgm:cxn modelId="{ADF71FAC-EC44-4BAD-9687-EAFE98787F33}" type="presParOf" srcId="{7417E8BF-638F-4BDE-A19C-288EB2D28345}" destId="{5AFDEC33-B7DE-4263-93D1-BA010E6634E4}" srcOrd="2" destOrd="0" presId="urn:microsoft.com/office/officeart/2008/layout/VerticalCurvedList"/>
    <dgm:cxn modelId="{93C62030-0764-4A58-89B8-4C8B1000F17F}" type="presParOf" srcId="{7417E8BF-638F-4BDE-A19C-288EB2D28345}" destId="{157E634B-7F65-40D2-903B-2A553E093954}" srcOrd="3" destOrd="0" presId="urn:microsoft.com/office/officeart/2008/layout/VerticalCurvedList"/>
    <dgm:cxn modelId="{1214D689-F083-4193-9A91-CEEC6B46EC84}" type="presParOf" srcId="{34E7E1CC-84E0-42BF-A378-1F6C062397AF}" destId="{468B93A4-B21D-4D1C-8940-F1A4CB71C58A}" srcOrd="1" destOrd="0" presId="urn:microsoft.com/office/officeart/2008/layout/VerticalCurvedList"/>
    <dgm:cxn modelId="{8AC1030C-F49D-46E3-93BB-976A309D6300}" type="presParOf" srcId="{34E7E1CC-84E0-42BF-A378-1F6C062397AF}" destId="{79C223B5-5503-4CE0-97B9-434739CA6ED7}" srcOrd="2" destOrd="0" presId="urn:microsoft.com/office/officeart/2008/layout/VerticalCurvedList"/>
    <dgm:cxn modelId="{5892E8DF-76DB-497E-AF5D-802A20599528}" type="presParOf" srcId="{79C223B5-5503-4CE0-97B9-434739CA6ED7}" destId="{C10A3697-3A3F-40B4-B588-28721306B79D}" srcOrd="0" destOrd="0" presId="urn:microsoft.com/office/officeart/2008/layout/VerticalCurvedList"/>
    <dgm:cxn modelId="{1E28C881-BBCF-4BF4-90C8-E19D4BA450A1}" type="presParOf" srcId="{34E7E1CC-84E0-42BF-A378-1F6C062397AF}" destId="{7172DBC3-F1DD-41C7-8BD6-9DDD71E51D95}" srcOrd="3" destOrd="0" presId="urn:microsoft.com/office/officeart/2008/layout/VerticalCurvedList"/>
    <dgm:cxn modelId="{83C0B108-81CF-4BF6-B54C-552DB42A8DFE}" type="presParOf" srcId="{34E7E1CC-84E0-42BF-A378-1F6C062397AF}" destId="{E9B58E35-662B-48AB-8D3A-46CFA5FC3F46}" srcOrd="4" destOrd="0" presId="urn:microsoft.com/office/officeart/2008/layout/VerticalCurvedList"/>
    <dgm:cxn modelId="{C4CCD018-CBB4-441F-A5A4-5F12D8E01837}" type="presParOf" srcId="{E9B58E35-662B-48AB-8D3A-46CFA5FC3F46}" destId="{235A6D41-F40E-4AA0-A40D-990CEF496D12}" srcOrd="0" destOrd="0" presId="urn:microsoft.com/office/officeart/2008/layout/VerticalCurvedList"/>
    <dgm:cxn modelId="{72708818-CB54-4B9C-8538-F183A350F96C}" type="presParOf" srcId="{34E7E1CC-84E0-42BF-A378-1F6C062397AF}" destId="{31FAD3D2-A2F7-483E-9C7F-833B41A1B469}" srcOrd="5" destOrd="0" presId="urn:microsoft.com/office/officeart/2008/layout/VerticalCurvedList"/>
    <dgm:cxn modelId="{BCF1E03F-7828-401F-A920-E7D89C8AB9CB}" type="presParOf" srcId="{34E7E1CC-84E0-42BF-A378-1F6C062397AF}" destId="{C22CAD1E-6393-4BA1-B93D-C3C1B6BD741D}" srcOrd="6" destOrd="0" presId="urn:microsoft.com/office/officeart/2008/layout/VerticalCurvedList"/>
    <dgm:cxn modelId="{0289112A-0DBB-4958-B6BA-7B8BFCFA6D55}" type="presParOf" srcId="{C22CAD1E-6393-4BA1-B93D-C3C1B6BD741D}" destId="{E39DBE2B-F88F-4CC7-9D20-752B3C9A710A}" srcOrd="0" destOrd="0" presId="urn:microsoft.com/office/officeart/2008/layout/VerticalCurvedList"/>
    <dgm:cxn modelId="{CA4AD100-CD90-4918-8806-2AFD758108FD}" type="presParOf" srcId="{34E7E1CC-84E0-42BF-A378-1F6C062397AF}" destId="{5E1FD9BC-61E9-4998-965F-C25C5EBD6B23}" srcOrd="7" destOrd="0" presId="urn:microsoft.com/office/officeart/2008/layout/VerticalCurvedList"/>
    <dgm:cxn modelId="{DC209177-7FF7-46B7-9768-2B4B57AE9728}" type="presParOf" srcId="{34E7E1CC-84E0-42BF-A378-1F6C062397AF}" destId="{9E5A5369-AF44-4CD7-B5EA-96905A3A6E76}" srcOrd="8" destOrd="0" presId="urn:microsoft.com/office/officeart/2008/layout/VerticalCurvedList"/>
    <dgm:cxn modelId="{03907BE7-737A-4896-9369-2AF3BFCF9106}" type="presParOf" srcId="{9E5A5369-AF44-4CD7-B5EA-96905A3A6E76}" destId="{2C18FDDF-8403-4886-A4D9-F999ACAEE90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2482A0C-10AA-47C6-88D6-BDD6DC7287DA}" type="doc">
      <dgm:prSet loTypeId="urn:microsoft.com/office/officeart/2005/8/layout/cycle8" loCatId="cycle" qsTypeId="urn:microsoft.com/office/officeart/2005/8/quickstyle/3d3" qsCatId="3D" csTypeId="urn:microsoft.com/office/officeart/2005/8/colors/accent1_2" csCatId="accent1" phldr="1"/>
      <dgm:spPr/>
    </dgm:pt>
    <dgm:pt modelId="{8FE75F09-2457-4ABB-9985-8684A3B9DDBC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Acompañamiento Familiar Integral </a:t>
          </a:r>
        </a:p>
      </dgm:t>
    </dgm:pt>
    <dgm:pt modelId="{C7291BA1-AFD7-4C7F-95CE-774429711A53}" type="parTrans" cxnId="{E829E708-FC8E-4C53-8338-8C494B700C15}">
      <dgm:prSet/>
      <dgm:spPr/>
      <dgm:t>
        <a:bodyPr/>
        <a:lstStyle/>
        <a:p>
          <a:endParaRPr lang="es-ES"/>
        </a:p>
      </dgm:t>
    </dgm:pt>
    <dgm:pt modelId="{91C0C0BE-9C40-40CF-9D6D-68C4630557A1}" type="sibTrans" cxnId="{E829E708-FC8E-4C53-8338-8C494B700C15}">
      <dgm:prSet/>
      <dgm:spPr/>
      <dgm:t>
        <a:bodyPr/>
        <a:lstStyle/>
        <a:p>
          <a:endParaRPr lang="es-ES"/>
        </a:p>
      </dgm:t>
    </dgm:pt>
    <dgm:pt modelId="{9652E16F-3AEC-4E37-852F-7955461006A6}" type="pres">
      <dgm:prSet presAssocID="{E2482A0C-10AA-47C6-88D6-BDD6DC7287DA}" presName="compositeShape" presStyleCnt="0">
        <dgm:presLayoutVars>
          <dgm:chMax val="7"/>
          <dgm:dir/>
          <dgm:resizeHandles val="exact"/>
        </dgm:presLayoutVars>
      </dgm:prSet>
      <dgm:spPr/>
    </dgm:pt>
    <dgm:pt modelId="{DA816E3E-DF89-4A5E-ACCD-0C0D0955BC36}" type="pres">
      <dgm:prSet presAssocID="{E2482A0C-10AA-47C6-88D6-BDD6DC7287DA}" presName="wedge1" presStyleLbl="node1" presStyleIdx="0" presStyleCnt="1" custLinFactNeighborX="-16480"/>
      <dgm:spPr/>
    </dgm:pt>
    <dgm:pt modelId="{5651E224-CACC-467A-A5F9-867D5C58CAC9}" type="pres">
      <dgm:prSet presAssocID="{E2482A0C-10AA-47C6-88D6-BDD6DC7287DA}" presName="dummy1a" presStyleCnt="0"/>
      <dgm:spPr/>
    </dgm:pt>
    <dgm:pt modelId="{EC3099FA-3AB5-41B2-95ED-A6BC94E16F2F}" type="pres">
      <dgm:prSet presAssocID="{E2482A0C-10AA-47C6-88D6-BDD6DC7287DA}" presName="dummy1b" presStyleCnt="0"/>
      <dgm:spPr/>
    </dgm:pt>
    <dgm:pt modelId="{74383C02-6A33-4A84-B3A3-5FBFA8E8F766}" type="pres">
      <dgm:prSet presAssocID="{E2482A0C-10AA-47C6-88D6-BDD6DC7287DA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4D5FE2B1-FA65-4141-9D08-67006D3B5E57}" type="pres">
      <dgm:prSet presAssocID="{91C0C0BE-9C40-40CF-9D6D-68C4630557A1}" presName="arrowWedge1single" presStyleLbl="fgSibTrans2D1" presStyleIdx="0" presStyleCnt="1" custLinFactNeighborX="2200" custLinFactNeighborY="640"/>
      <dgm:spPr/>
    </dgm:pt>
  </dgm:ptLst>
  <dgm:cxnLst>
    <dgm:cxn modelId="{E829E708-FC8E-4C53-8338-8C494B700C15}" srcId="{E2482A0C-10AA-47C6-88D6-BDD6DC7287DA}" destId="{8FE75F09-2457-4ABB-9985-8684A3B9DDBC}" srcOrd="0" destOrd="0" parTransId="{C7291BA1-AFD7-4C7F-95CE-774429711A53}" sibTransId="{91C0C0BE-9C40-40CF-9D6D-68C4630557A1}"/>
    <dgm:cxn modelId="{7DE1525F-3233-4650-A3F7-135A0C4D74EB}" type="presOf" srcId="{E2482A0C-10AA-47C6-88D6-BDD6DC7287DA}" destId="{9652E16F-3AEC-4E37-852F-7955461006A6}" srcOrd="0" destOrd="0" presId="urn:microsoft.com/office/officeart/2005/8/layout/cycle8"/>
    <dgm:cxn modelId="{EB994559-0960-407E-94A8-57521F204E99}" type="presOf" srcId="{8FE75F09-2457-4ABB-9985-8684A3B9DDBC}" destId="{74383C02-6A33-4A84-B3A3-5FBFA8E8F766}" srcOrd="1" destOrd="0" presId="urn:microsoft.com/office/officeart/2005/8/layout/cycle8"/>
    <dgm:cxn modelId="{5BE8A9C1-53DD-4E71-85C9-DDDA3D2EC1B1}" type="presOf" srcId="{8FE75F09-2457-4ABB-9985-8684A3B9DDBC}" destId="{DA816E3E-DF89-4A5E-ACCD-0C0D0955BC36}" srcOrd="0" destOrd="0" presId="urn:microsoft.com/office/officeart/2005/8/layout/cycle8"/>
    <dgm:cxn modelId="{9CA9DCE5-1F2D-4FA5-AE25-8983628D442F}" type="presParOf" srcId="{9652E16F-3AEC-4E37-852F-7955461006A6}" destId="{DA816E3E-DF89-4A5E-ACCD-0C0D0955BC36}" srcOrd="0" destOrd="0" presId="urn:microsoft.com/office/officeart/2005/8/layout/cycle8"/>
    <dgm:cxn modelId="{101A86BA-3680-47FC-A51E-CBF33950E831}" type="presParOf" srcId="{9652E16F-3AEC-4E37-852F-7955461006A6}" destId="{5651E224-CACC-467A-A5F9-867D5C58CAC9}" srcOrd="1" destOrd="0" presId="urn:microsoft.com/office/officeart/2005/8/layout/cycle8"/>
    <dgm:cxn modelId="{22A58021-EF66-470B-A0CF-A5CD66BE0DF2}" type="presParOf" srcId="{9652E16F-3AEC-4E37-852F-7955461006A6}" destId="{EC3099FA-3AB5-41B2-95ED-A6BC94E16F2F}" srcOrd="2" destOrd="0" presId="urn:microsoft.com/office/officeart/2005/8/layout/cycle8"/>
    <dgm:cxn modelId="{FC9954A3-914D-46A4-B36D-2BDB6BEE7A46}" type="presParOf" srcId="{9652E16F-3AEC-4E37-852F-7955461006A6}" destId="{74383C02-6A33-4A84-B3A3-5FBFA8E8F766}" srcOrd="3" destOrd="0" presId="urn:microsoft.com/office/officeart/2005/8/layout/cycle8"/>
    <dgm:cxn modelId="{1DB1E0AE-6551-4092-BFB7-5743121CFE86}" type="presParOf" srcId="{9652E16F-3AEC-4E37-852F-7955461006A6}" destId="{4D5FE2B1-FA65-4141-9D08-67006D3B5E57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CE22F2B-D089-4540-8268-DF747DDE75E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20E16EC-C09E-4746-AF45-4C56CC239C12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Metodología</a:t>
          </a:r>
        </a:p>
      </dgm:t>
    </dgm:pt>
    <dgm:pt modelId="{362F2222-B6F7-4383-B3A0-E03244D594C7}" type="parTrans" cxnId="{38E098BA-307B-4CEC-B09B-A9E586664E23}">
      <dgm:prSet/>
      <dgm:spPr/>
      <dgm:t>
        <a:bodyPr/>
        <a:lstStyle/>
        <a:p>
          <a:endParaRPr lang="es-ES"/>
        </a:p>
      </dgm:t>
    </dgm:pt>
    <dgm:pt modelId="{CBCCF337-8254-4A16-B682-479E222B2338}" type="sibTrans" cxnId="{38E098BA-307B-4CEC-B09B-A9E586664E23}">
      <dgm:prSet/>
      <dgm:spPr/>
      <dgm:t>
        <a:bodyPr/>
        <a:lstStyle/>
        <a:p>
          <a:endParaRPr lang="es-ES"/>
        </a:p>
      </dgm:t>
    </dgm:pt>
    <dgm:pt modelId="{76479473-BF3F-4D12-962D-D3513861A1E6}">
      <dgm:prSet phldrT="[Text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Un diagnóstico multidimensional</a:t>
          </a:r>
        </a:p>
      </dgm:t>
    </dgm:pt>
    <dgm:pt modelId="{C5F1D9FE-D766-4FBD-A7B9-52276DF39BC5}" type="parTrans" cxnId="{34479E33-8172-412E-82C0-1FFEA64431AF}">
      <dgm:prSet/>
      <dgm:spPr/>
      <dgm:t>
        <a:bodyPr/>
        <a:lstStyle/>
        <a:p>
          <a:endParaRPr lang="es-ES"/>
        </a:p>
      </dgm:t>
    </dgm:pt>
    <dgm:pt modelId="{599BDBED-9A13-45D0-AE37-6F4AF3C4C116}" type="sibTrans" cxnId="{34479E33-8172-412E-82C0-1FFEA64431AF}">
      <dgm:prSet/>
      <dgm:spPr/>
      <dgm:t>
        <a:bodyPr/>
        <a:lstStyle/>
        <a:p>
          <a:endParaRPr lang="es-ES"/>
        </a:p>
      </dgm:t>
    </dgm:pt>
    <dgm:pt modelId="{8D97841E-49A6-4E1D-ACB2-716445B539D1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Un seguimiento-acompañamiento</a:t>
          </a:r>
        </a:p>
      </dgm:t>
    </dgm:pt>
    <dgm:pt modelId="{DE41E9B0-BC2E-47D2-8FAE-9C7A0590446C}" type="parTrans" cxnId="{49667910-521F-4397-9950-0EE3474386A1}">
      <dgm:prSet/>
      <dgm:spPr/>
      <dgm:t>
        <a:bodyPr/>
        <a:lstStyle/>
        <a:p>
          <a:endParaRPr lang="es-ES"/>
        </a:p>
      </dgm:t>
    </dgm:pt>
    <dgm:pt modelId="{032F1F52-AE7E-4278-AE15-F533D808F172}" type="sibTrans" cxnId="{49667910-521F-4397-9950-0EE3474386A1}">
      <dgm:prSet/>
      <dgm:spPr/>
      <dgm:t>
        <a:bodyPr/>
        <a:lstStyle/>
        <a:p>
          <a:endParaRPr lang="es-ES"/>
        </a:p>
      </dgm:t>
    </dgm:pt>
    <dgm:pt modelId="{50888EEA-ACE3-4DB5-BA7A-44B878BD3381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Un plan de trabajo multidimensional</a:t>
          </a:r>
        </a:p>
      </dgm:t>
    </dgm:pt>
    <dgm:pt modelId="{C768F1DE-BFAE-46B2-BF93-6517D145D4CD}" type="parTrans" cxnId="{BB33A368-7C03-4D8D-95B4-0540188D449C}">
      <dgm:prSet/>
      <dgm:spPr/>
      <dgm:t>
        <a:bodyPr/>
        <a:lstStyle/>
        <a:p>
          <a:endParaRPr lang="es-ES"/>
        </a:p>
      </dgm:t>
    </dgm:pt>
    <dgm:pt modelId="{1B9EB0BF-851A-498A-B842-E57D45F89644}" type="sibTrans" cxnId="{BB33A368-7C03-4D8D-95B4-0540188D449C}">
      <dgm:prSet/>
      <dgm:spPr/>
      <dgm:t>
        <a:bodyPr/>
        <a:lstStyle/>
        <a:p>
          <a:endParaRPr lang="es-ES"/>
        </a:p>
      </dgm:t>
    </dgm:pt>
    <dgm:pt modelId="{90D0C54E-83EB-4A03-9C2A-5416F6A1CF99}" type="pres">
      <dgm:prSet presAssocID="{6CE22F2B-D089-4540-8268-DF747DDE75E9}" presName="Name0" presStyleCnt="0">
        <dgm:presLayoutVars>
          <dgm:chMax val="7"/>
          <dgm:chPref val="7"/>
          <dgm:dir/>
        </dgm:presLayoutVars>
      </dgm:prSet>
      <dgm:spPr/>
    </dgm:pt>
    <dgm:pt modelId="{34E7E1CC-84E0-42BF-A378-1F6C062397AF}" type="pres">
      <dgm:prSet presAssocID="{6CE22F2B-D089-4540-8268-DF747DDE75E9}" presName="Name1" presStyleCnt="0"/>
      <dgm:spPr/>
    </dgm:pt>
    <dgm:pt modelId="{7417E8BF-638F-4BDE-A19C-288EB2D28345}" type="pres">
      <dgm:prSet presAssocID="{6CE22F2B-D089-4540-8268-DF747DDE75E9}" presName="cycle" presStyleCnt="0"/>
      <dgm:spPr/>
    </dgm:pt>
    <dgm:pt modelId="{F470F7CF-5A0B-4AEA-92F9-5D26A7BD74A5}" type="pres">
      <dgm:prSet presAssocID="{6CE22F2B-D089-4540-8268-DF747DDE75E9}" presName="srcNode" presStyleLbl="node1" presStyleIdx="0" presStyleCnt="4"/>
      <dgm:spPr/>
    </dgm:pt>
    <dgm:pt modelId="{C1B5D15E-A49C-4D83-8F5E-D89ED4C8B406}" type="pres">
      <dgm:prSet presAssocID="{6CE22F2B-D089-4540-8268-DF747DDE75E9}" presName="conn" presStyleLbl="parChTrans1D2" presStyleIdx="0" presStyleCnt="1"/>
      <dgm:spPr/>
    </dgm:pt>
    <dgm:pt modelId="{5AFDEC33-B7DE-4263-93D1-BA010E6634E4}" type="pres">
      <dgm:prSet presAssocID="{6CE22F2B-D089-4540-8268-DF747DDE75E9}" presName="extraNode" presStyleLbl="node1" presStyleIdx="0" presStyleCnt="4"/>
      <dgm:spPr/>
    </dgm:pt>
    <dgm:pt modelId="{157E634B-7F65-40D2-903B-2A553E093954}" type="pres">
      <dgm:prSet presAssocID="{6CE22F2B-D089-4540-8268-DF747DDE75E9}" presName="dstNode" presStyleLbl="node1" presStyleIdx="0" presStyleCnt="4"/>
      <dgm:spPr/>
    </dgm:pt>
    <dgm:pt modelId="{468B93A4-B21D-4D1C-8940-F1A4CB71C58A}" type="pres">
      <dgm:prSet presAssocID="{F20E16EC-C09E-4746-AF45-4C56CC239C12}" presName="text_1" presStyleLbl="node1" presStyleIdx="0" presStyleCnt="4">
        <dgm:presLayoutVars>
          <dgm:bulletEnabled val="1"/>
        </dgm:presLayoutVars>
      </dgm:prSet>
      <dgm:spPr/>
    </dgm:pt>
    <dgm:pt modelId="{79C223B5-5503-4CE0-97B9-434739CA6ED7}" type="pres">
      <dgm:prSet presAssocID="{F20E16EC-C09E-4746-AF45-4C56CC239C12}" presName="accent_1" presStyleCnt="0"/>
      <dgm:spPr/>
    </dgm:pt>
    <dgm:pt modelId="{C10A3697-3A3F-40B4-B588-28721306B79D}" type="pres">
      <dgm:prSet presAssocID="{F20E16EC-C09E-4746-AF45-4C56CC239C12}" presName="accentRepeatNode" presStyleLbl="solidFgAcc1" presStyleIdx="0" presStyleCnt="4"/>
      <dgm:spPr/>
    </dgm:pt>
    <dgm:pt modelId="{7172DBC3-F1DD-41C7-8BD6-9DDD71E51D95}" type="pres">
      <dgm:prSet presAssocID="{76479473-BF3F-4D12-962D-D3513861A1E6}" presName="text_2" presStyleLbl="node1" presStyleIdx="1" presStyleCnt="4">
        <dgm:presLayoutVars>
          <dgm:bulletEnabled val="1"/>
        </dgm:presLayoutVars>
      </dgm:prSet>
      <dgm:spPr/>
    </dgm:pt>
    <dgm:pt modelId="{E9B58E35-662B-48AB-8D3A-46CFA5FC3F46}" type="pres">
      <dgm:prSet presAssocID="{76479473-BF3F-4D12-962D-D3513861A1E6}" presName="accent_2" presStyleCnt="0"/>
      <dgm:spPr/>
    </dgm:pt>
    <dgm:pt modelId="{235A6D41-F40E-4AA0-A40D-990CEF496D12}" type="pres">
      <dgm:prSet presAssocID="{76479473-BF3F-4D12-962D-D3513861A1E6}" presName="accentRepeatNode" presStyleLbl="solidFgAcc1" presStyleIdx="1" presStyleCnt="4"/>
      <dgm:spPr/>
    </dgm:pt>
    <dgm:pt modelId="{31FAD3D2-A2F7-483E-9C7F-833B41A1B469}" type="pres">
      <dgm:prSet presAssocID="{50888EEA-ACE3-4DB5-BA7A-44B878BD3381}" presName="text_3" presStyleLbl="node1" presStyleIdx="2" presStyleCnt="4">
        <dgm:presLayoutVars>
          <dgm:bulletEnabled val="1"/>
        </dgm:presLayoutVars>
      </dgm:prSet>
      <dgm:spPr/>
    </dgm:pt>
    <dgm:pt modelId="{C22CAD1E-6393-4BA1-B93D-C3C1B6BD741D}" type="pres">
      <dgm:prSet presAssocID="{50888EEA-ACE3-4DB5-BA7A-44B878BD3381}" presName="accent_3" presStyleCnt="0"/>
      <dgm:spPr/>
    </dgm:pt>
    <dgm:pt modelId="{E39DBE2B-F88F-4CC7-9D20-752B3C9A710A}" type="pres">
      <dgm:prSet presAssocID="{50888EEA-ACE3-4DB5-BA7A-44B878BD3381}" presName="accentRepeatNode" presStyleLbl="solidFgAcc1" presStyleIdx="2" presStyleCnt="4"/>
      <dgm:spPr/>
    </dgm:pt>
    <dgm:pt modelId="{5E1FD9BC-61E9-4998-965F-C25C5EBD6B23}" type="pres">
      <dgm:prSet presAssocID="{8D97841E-49A6-4E1D-ACB2-716445B539D1}" presName="text_4" presStyleLbl="node1" presStyleIdx="3" presStyleCnt="4">
        <dgm:presLayoutVars>
          <dgm:bulletEnabled val="1"/>
        </dgm:presLayoutVars>
      </dgm:prSet>
      <dgm:spPr/>
    </dgm:pt>
    <dgm:pt modelId="{9E5A5369-AF44-4CD7-B5EA-96905A3A6E76}" type="pres">
      <dgm:prSet presAssocID="{8D97841E-49A6-4E1D-ACB2-716445B539D1}" presName="accent_4" presStyleCnt="0"/>
      <dgm:spPr/>
    </dgm:pt>
    <dgm:pt modelId="{2C18FDDF-8403-4886-A4D9-F999ACAEE90C}" type="pres">
      <dgm:prSet presAssocID="{8D97841E-49A6-4E1D-ACB2-716445B539D1}" presName="accentRepeatNode" presStyleLbl="solidFgAcc1" presStyleIdx="3" presStyleCnt="4"/>
      <dgm:spPr/>
    </dgm:pt>
  </dgm:ptLst>
  <dgm:cxnLst>
    <dgm:cxn modelId="{49667910-521F-4397-9950-0EE3474386A1}" srcId="{6CE22F2B-D089-4540-8268-DF747DDE75E9}" destId="{8D97841E-49A6-4E1D-ACB2-716445B539D1}" srcOrd="3" destOrd="0" parTransId="{DE41E9B0-BC2E-47D2-8FAE-9C7A0590446C}" sibTransId="{032F1F52-AE7E-4278-AE15-F533D808F172}"/>
    <dgm:cxn modelId="{6D529E1C-77E1-4B83-B077-5AA936236B5F}" type="presOf" srcId="{F20E16EC-C09E-4746-AF45-4C56CC239C12}" destId="{468B93A4-B21D-4D1C-8940-F1A4CB71C58A}" srcOrd="0" destOrd="0" presId="urn:microsoft.com/office/officeart/2008/layout/VerticalCurvedList"/>
    <dgm:cxn modelId="{DFEF141D-88D0-47AF-AED0-811EFE1F2348}" type="presOf" srcId="{6CE22F2B-D089-4540-8268-DF747DDE75E9}" destId="{90D0C54E-83EB-4A03-9C2A-5416F6A1CF99}" srcOrd="0" destOrd="0" presId="urn:microsoft.com/office/officeart/2008/layout/VerticalCurvedList"/>
    <dgm:cxn modelId="{34479E33-8172-412E-82C0-1FFEA64431AF}" srcId="{6CE22F2B-D089-4540-8268-DF747DDE75E9}" destId="{76479473-BF3F-4D12-962D-D3513861A1E6}" srcOrd="1" destOrd="0" parTransId="{C5F1D9FE-D766-4FBD-A7B9-52276DF39BC5}" sibTransId="{599BDBED-9A13-45D0-AE37-6F4AF3C4C116}"/>
    <dgm:cxn modelId="{34B82645-753A-4DB9-B231-D2065DC366D3}" type="presOf" srcId="{8D97841E-49A6-4E1D-ACB2-716445B539D1}" destId="{5E1FD9BC-61E9-4998-965F-C25C5EBD6B23}" srcOrd="0" destOrd="0" presId="urn:microsoft.com/office/officeart/2008/layout/VerticalCurvedList"/>
    <dgm:cxn modelId="{BB33A368-7C03-4D8D-95B4-0540188D449C}" srcId="{6CE22F2B-D089-4540-8268-DF747DDE75E9}" destId="{50888EEA-ACE3-4DB5-BA7A-44B878BD3381}" srcOrd="2" destOrd="0" parTransId="{C768F1DE-BFAE-46B2-BF93-6517D145D4CD}" sibTransId="{1B9EB0BF-851A-498A-B842-E57D45F89644}"/>
    <dgm:cxn modelId="{73B60E50-B4EA-4FC4-8E6B-E64683FB53FE}" type="presOf" srcId="{50888EEA-ACE3-4DB5-BA7A-44B878BD3381}" destId="{31FAD3D2-A2F7-483E-9C7F-833B41A1B469}" srcOrd="0" destOrd="0" presId="urn:microsoft.com/office/officeart/2008/layout/VerticalCurvedList"/>
    <dgm:cxn modelId="{0747F77F-6FBF-4BE2-9C78-BB3522347B65}" type="presOf" srcId="{76479473-BF3F-4D12-962D-D3513861A1E6}" destId="{7172DBC3-F1DD-41C7-8BD6-9DDD71E51D95}" srcOrd="0" destOrd="0" presId="urn:microsoft.com/office/officeart/2008/layout/VerticalCurvedList"/>
    <dgm:cxn modelId="{38E098BA-307B-4CEC-B09B-A9E586664E23}" srcId="{6CE22F2B-D089-4540-8268-DF747DDE75E9}" destId="{F20E16EC-C09E-4746-AF45-4C56CC239C12}" srcOrd="0" destOrd="0" parTransId="{362F2222-B6F7-4383-B3A0-E03244D594C7}" sibTransId="{CBCCF337-8254-4A16-B682-479E222B2338}"/>
    <dgm:cxn modelId="{B90D63F8-3738-4E94-B5F0-B3B15A5B9E6F}" type="presOf" srcId="{CBCCF337-8254-4A16-B682-479E222B2338}" destId="{C1B5D15E-A49C-4D83-8F5E-D89ED4C8B406}" srcOrd="0" destOrd="0" presId="urn:microsoft.com/office/officeart/2008/layout/VerticalCurvedList"/>
    <dgm:cxn modelId="{19FDE1AE-4B3D-495B-9B1E-A94BB4900080}" type="presParOf" srcId="{90D0C54E-83EB-4A03-9C2A-5416F6A1CF99}" destId="{34E7E1CC-84E0-42BF-A378-1F6C062397AF}" srcOrd="0" destOrd="0" presId="urn:microsoft.com/office/officeart/2008/layout/VerticalCurvedList"/>
    <dgm:cxn modelId="{A2B56FC2-9F8D-4710-88F6-28775E155573}" type="presParOf" srcId="{34E7E1CC-84E0-42BF-A378-1F6C062397AF}" destId="{7417E8BF-638F-4BDE-A19C-288EB2D28345}" srcOrd="0" destOrd="0" presId="urn:microsoft.com/office/officeart/2008/layout/VerticalCurvedList"/>
    <dgm:cxn modelId="{BD6BCC55-0724-448E-B409-3A0AED567402}" type="presParOf" srcId="{7417E8BF-638F-4BDE-A19C-288EB2D28345}" destId="{F470F7CF-5A0B-4AEA-92F9-5D26A7BD74A5}" srcOrd="0" destOrd="0" presId="urn:microsoft.com/office/officeart/2008/layout/VerticalCurvedList"/>
    <dgm:cxn modelId="{0294D92A-E2A6-4734-B955-10F62E38CCCF}" type="presParOf" srcId="{7417E8BF-638F-4BDE-A19C-288EB2D28345}" destId="{C1B5D15E-A49C-4D83-8F5E-D89ED4C8B406}" srcOrd="1" destOrd="0" presId="urn:microsoft.com/office/officeart/2008/layout/VerticalCurvedList"/>
    <dgm:cxn modelId="{ADF71FAC-EC44-4BAD-9687-EAFE98787F33}" type="presParOf" srcId="{7417E8BF-638F-4BDE-A19C-288EB2D28345}" destId="{5AFDEC33-B7DE-4263-93D1-BA010E6634E4}" srcOrd="2" destOrd="0" presId="urn:microsoft.com/office/officeart/2008/layout/VerticalCurvedList"/>
    <dgm:cxn modelId="{93C62030-0764-4A58-89B8-4C8B1000F17F}" type="presParOf" srcId="{7417E8BF-638F-4BDE-A19C-288EB2D28345}" destId="{157E634B-7F65-40D2-903B-2A553E093954}" srcOrd="3" destOrd="0" presId="urn:microsoft.com/office/officeart/2008/layout/VerticalCurvedList"/>
    <dgm:cxn modelId="{1214D689-F083-4193-9A91-CEEC6B46EC84}" type="presParOf" srcId="{34E7E1CC-84E0-42BF-A378-1F6C062397AF}" destId="{468B93A4-B21D-4D1C-8940-F1A4CB71C58A}" srcOrd="1" destOrd="0" presId="urn:microsoft.com/office/officeart/2008/layout/VerticalCurvedList"/>
    <dgm:cxn modelId="{8AC1030C-F49D-46E3-93BB-976A309D6300}" type="presParOf" srcId="{34E7E1CC-84E0-42BF-A378-1F6C062397AF}" destId="{79C223B5-5503-4CE0-97B9-434739CA6ED7}" srcOrd="2" destOrd="0" presId="urn:microsoft.com/office/officeart/2008/layout/VerticalCurvedList"/>
    <dgm:cxn modelId="{5892E8DF-76DB-497E-AF5D-802A20599528}" type="presParOf" srcId="{79C223B5-5503-4CE0-97B9-434739CA6ED7}" destId="{C10A3697-3A3F-40B4-B588-28721306B79D}" srcOrd="0" destOrd="0" presId="urn:microsoft.com/office/officeart/2008/layout/VerticalCurvedList"/>
    <dgm:cxn modelId="{1E28C881-BBCF-4BF4-90C8-E19D4BA450A1}" type="presParOf" srcId="{34E7E1CC-84E0-42BF-A378-1F6C062397AF}" destId="{7172DBC3-F1DD-41C7-8BD6-9DDD71E51D95}" srcOrd="3" destOrd="0" presId="urn:microsoft.com/office/officeart/2008/layout/VerticalCurvedList"/>
    <dgm:cxn modelId="{83C0B108-81CF-4BF6-B54C-552DB42A8DFE}" type="presParOf" srcId="{34E7E1CC-84E0-42BF-A378-1F6C062397AF}" destId="{E9B58E35-662B-48AB-8D3A-46CFA5FC3F46}" srcOrd="4" destOrd="0" presId="urn:microsoft.com/office/officeart/2008/layout/VerticalCurvedList"/>
    <dgm:cxn modelId="{C4CCD018-CBB4-441F-A5A4-5F12D8E01837}" type="presParOf" srcId="{E9B58E35-662B-48AB-8D3A-46CFA5FC3F46}" destId="{235A6D41-F40E-4AA0-A40D-990CEF496D12}" srcOrd="0" destOrd="0" presId="urn:microsoft.com/office/officeart/2008/layout/VerticalCurvedList"/>
    <dgm:cxn modelId="{72708818-CB54-4B9C-8538-F183A350F96C}" type="presParOf" srcId="{34E7E1CC-84E0-42BF-A378-1F6C062397AF}" destId="{31FAD3D2-A2F7-483E-9C7F-833B41A1B469}" srcOrd="5" destOrd="0" presId="urn:microsoft.com/office/officeart/2008/layout/VerticalCurvedList"/>
    <dgm:cxn modelId="{BCF1E03F-7828-401F-A920-E7D89C8AB9CB}" type="presParOf" srcId="{34E7E1CC-84E0-42BF-A378-1F6C062397AF}" destId="{C22CAD1E-6393-4BA1-B93D-C3C1B6BD741D}" srcOrd="6" destOrd="0" presId="urn:microsoft.com/office/officeart/2008/layout/VerticalCurvedList"/>
    <dgm:cxn modelId="{0289112A-0DBB-4958-B6BA-7B8BFCFA6D55}" type="presParOf" srcId="{C22CAD1E-6393-4BA1-B93D-C3C1B6BD741D}" destId="{E39DBE2B-F88F-4CC7-9D20-752B3C9A710A}" srcOrd="0" destOrd="0" presId="urn:microsoft.com/office/officeart/2008/layout/VerticalCurvedList"/>
    <dgm:cxn modelId="{CA4AD100-CD90-4918-8806-2AFD758108FD}" type="presParOf" srcId="{34E7E1CC-84E0-42BF-A378-1F6C062397AF}" destId="{5E1FD9BC-61E9-4998-965F-C25C5EBD6B23}" srcOrd="7" destOrd="0" presId="urn:microsoft.com/office/officeart/2008/layout/VerticalCurvedList"/>
    <dgm:cxn modelId="{DC209177-7FF7-46B7-9768-2B4B57AE9728}" type="presParOf" srcId="{34E7E1CC-84E0-42BF-A378-1F6C062397AF}" destId="{9E5A5369-AF44-4CD7-B5EA-96905A3A6E76}" srcOrd="8" destOrd="0" presId="urn:microsoft.com/office/officeart/2008/layout/VerticalCurvedList"/>
    <dgm:cxn modelId="{03907BE7-737A-4896-9369-2AF3BFCF9106}" type="presParOf" srcId="{9E5A5369-AF44-4CD7-B5EA-96905A3A6E76}" destId="{2C18FDDF-8403-4886-A4D9-F999ACAEE90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CCD6BEF-D8BE-4112-B894-676B9B5EDD39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ED1F0C9F-79CC-4778-AB26-BD975D181F0A}">
      <dgm:prSet phldrT="[Texto]"/>
      <dgm:spPr/>
      <dgm:t>
        <a:bodyPr/>
        <a:lstStyle/>
        <a:p>
          <a:r>
            <a:rPr lang="es-CL" dirty="0"/>
            <a:t>Apoyo en el entorno familiar</a:t>
          </a:r>
        </a:p>
      </dgm:t>
    </dgm:pt>
    <dgm:pt modelId="{831EC5B9-6723-4239-B9C1-F37C83F5868F}" type="parTrans" cxnId="{0228D251-462E-4EFA-8DEF-91B4D0E136A3}">
      <dgm:prSet/>
      <dgm:spPr/>
      <dgm:t>
        <a:bodyPr/>
        <a:lstStyle/>
        <a:p>
          <a:endParaRPr lang="es-CL"/>
        </a:p>
      </dgm:t>
    </dgm:pt>
    <dgm:pt modelId="{89B5AB6D-F5CA-47D7-AB8A-64A60E261A22}" type="sibTrans" cxnId="{0228D251-462E-4EFA-8DEF-91B4D0E136A3}">
      <dgm:prSet/>
      <dgm:spPr/>
      <dgm:t>
        <a:bodyPr/>
        <a:lstStyle/>
        <a:p>
          <a:endParaRPr lang="es-CL"/>
        </a:p>
      </dgm:t>
    </dgm:pt>
    <dgm:pt modelId="{ACB1B69C-43B8-467E-AE66-4D60DFA93265}">
      <dgm:prSet phldrT="[Texto]"/>
      <dgm:spPr/>
      <dgm:t>
        <a:bodyPr/>
        <a:lstStyle/>
        <a:p>
          <a:r>
            <a:rPr lang="es-CL" dirty="0"/>
            <a:t>Apoyo en el entorno comunitario</a:t>
          </a:r>
        </a:p>
      </dgm:t>
    </dgm:pt>
    <dgm:pt modelId="{632BD379-B03E-41AD-AA61-40CE6949A7E8}" type="parTrans" cxnId="{5D614896-CC01-42AA-8F02-A5331997F0DE}">
      <dgm:prSet/>
      <dgm:spPr/>
      <dgm:t>
        <a:bodyPr/>
        <a:lstStyle/>
        <a:p>
          <a:endParaRPr lang="es-CL"/>
        </a:p>
      </dgm:t>
    </dgm:pt>
    <dgm:pt modelId="{C359F117-A04B-4B93-B36F-1CB541F3FA6A}" type="sibTrans" cxnId="{5D614896-CC01-42AA-8F02-A5331997F0DE}">
      <dgm:prSet/>
      <dgm:spPr/>
      <dgm:t>
        <a:bodyPr/>
        <a:lstStyle/>
        <a:p>
          <a:endParaRPr lang="es-CL"/>
        </a:p>
      </dgm:t>
    </dgm:pt>
    <dgm:pt modelId="{CCD1F2C2-0DB9-47A3-8E43-2192EF1AFACE}">
      <dgm:prSet phldrT="[Texto]"/>
      <dgm:spPr/>
      <dgm:t>
        <a:bodyPr/>
        <a:lstStyle/>
        <a:p>
          <a:r>
            <a:rPr lang="es-CL" dirty="0"/>
            <a:t>Apoyo en el entorno Privado</a:t>
          </a:r>
        </a:p>
      </dgm:t>
    </dgm:pt>
    <dgm:pt modelId="{76CA1A22-20C1-400A-B23A-06A4BDF415D0}" type="parTrans" cxnId="{74005E3A-0B3B-40AF-91ED-9EE120194EED}">
      <dgm:prSet/>
      <dgm:spPr/>
      <dgm:t>
        <a:bodyPr/>
        <a:lstStyle/>
        <a:p>
          <a:endParaRPr lang="es-CL"/>
        </a:p>
      </dgm:t>
    </dgm:pt>
    <dgm:pt modelId="{B3FFB687-C379-4919-9270-D2C53CE2ED4B}" type="sibTrans" cxnId="{74005E3A-0B3B-40AF-91ED-9EE120194EED}">
      <dgm:prSet/>
      <dgm:spPr/>
      <dgm:t>
        <a:bodyPr/>
        <a:lstStyle/>
        <a:p>
          <a:endParaRPr lang="es-CL"/>
        </a:p>
      </dgm:t>
    </dgm:pt>
    <dgm:pt modelId="{9B6B0E32-1EDD-4B2B-8951-9907ED4415DF}">
      <dgm:prSet/>
      <dgm:spPr/>
      <dgm:t>
        <a:bodyPr/>
        <a:lstStyle/>
        <a:p>
          <a:endParaRPr lang="es-CL"/>
        </a:p>
      </dgm:t>
    </dgm:pt>
    <dgm:pt modelId="{68D7A3B9-248A-4620-8ECA-25C3898936D4}" type="parTrans" cxnId="{B7BE6561-A06B-4D96-80C3-1C112D064B32}">
      <dgm:prSet/>
      <dgm:spPr/>
      <dgm:t>
        <a:bodyPr/>
        <a:lstStyle/>
        <a:p>
          <a:endParaRPr lang="es-CL"/>
        </a:p>
      </dgm:t>
    </dgm:pt>
    <dgm:pt modelId="{44252AB4-6090-4272-B9D1-022DF72AB144}" type="sibTrans" cxnId="{B7BE6561-A06B-4D96-80C3-1C112D064B32}">
      <dgm:prSet/>
      <dgm:spPr/>
      <dgm:t>
        <a:bodyPr/>
        <a:lstStyle/>
        <a:p>
          <a:endParaRPr lang="es-CL"/>
        </a:p>
      </dgm:t>
    </dgm:pt>
    <dgm:pt modelId="{4E544BF9-EE04-4DE8-A8A2-24C7F0DD2587}" type="pres">
      <dgm:prSet presAssocID="{0CCD6BEF-D8BE-4112-B894-676B9B5EDD39}" presName="composite" presStyleCnt="0">
        <dgm:presLayoutVars>
          <dgm:chMax val="5"/>
          <dgm:dir/>
          <dgm:resizeHandles val="exact"/>
        </dgm:presLayoutVars>
      </dgm:prSet>
      <dgm:spPr/>
    </dgm:pt>
    <dgm:pt modelId="{7AE7D898-147D-4613-98B6-F9FABA8E72D9}" type="pres">
      <dgm:prSet presAssocID="{ED1F0C9F-79CC-4778-AB26-BD975D181F0A}" presName="circle1" presStyleLbl="lnNode1" presStyleIdx="0" presStyleCnt="4"/>
      <dgm:spPr/>
    </dgm:pt>
    <dgm:pt modelId="{A32F44F1-C511-4466-93BE-7B62EBB8838F}" type="pres">
      <dgm:prSet presAssocID="{ED1F0C9F-79CC-4778-AB26-BD975D181F0A}" presName="text1" presStyleLbl="revTx" presStyleIdx="0" presStyleCnt="4">
        <dgm:presLayoutVars>
          <dgm:bulletEnabled val="1"/>
        </dgm:presLayoutVars>
      </dgm:prSet>
      <dgm:spPr/>
    </dgm:pt>
    <dgm:pt modelId="{56F4E9B2-5E06-477D-B972-8BDCA0A29FF7}" type="pres">
      <dgm:prSet presAssocID="{ED1F0C9F-79CC-4778-AB26-BD975D181F0A}" presName="line1" presStyleLbl="callout" presStyleIdx="0" presStyleCnt="8"/>
      <dgm:spPr/>
    </dgm:pt>
    <dgm:pt modelId="{4A24CA6B-7301-4418-BB63-5F76B9D44003}" type="pres">
      <dgm:prSet presAssocID="{ED1F0C9F-79CC-4778-AB26-BD975D181F0A}" presName="d1" presStyleLbl="callout" presStyleIdx="1" presStyleCnt="8"/>
      <dgm:spPr/>
    </dgm:pt>
    <dgm:pt modelId="{E3E5174D-F08E-494E-85F1-870692B8CF87}" type="pres">
      <dgm:prSet presAssocID="{ACB1B69C-43B8-467E-AE66-4D60DFA93265}" presName="circle2" presStyleLbl="lnNode1" presStyleIdx="1" presStyleCnt="4"/>
      <dgm:spPr/>
    </dgm:pt>
    <dgm:pt modelId="{FB0D1ACB-B9AA-4B68-8EEA-CDC720400795}" type="pres">
      <dgm:prSet presAssocID="{ACB1B69C-43B8-467E-AE66-4D60DFA93265}" presName="text2" presStyleLbl="revTx" presStyleIdx="1" presStyleCnt="4">
        <dgm:presLayoutVars>
          <dgm:bulletEnabled val="1"/>
        </dgm:presLayoutVars>
      </dgm:prSet>
      <dgm:spPr/>
    </dgm:pt>
    <dgm:pt modelId="{3355B66D-E79F-46FA-89B7-F25909813527}" type="pres">
      <dgm:prSet presAssocID="{ACB1B69C-43B8-467E-AE66-4D60DFA93265}" presName="line2" presStyleLbl="callout" presStyleIdx="2" presStyleCnt="8"/>
      <dgm:spPr/>
    </dgm:pt>
    <dgm:pt modelId="{FBA5DE69-92E7-425C-AE8E-544ABA082C62}" type="pres">
      <dgm:prSet presAssocID="{ACB1B69C-43B8-467E-AE66-4D60DFA93265}" presName="d2" presStyleLbl="callout" presStyleIdx="3" presStyleCnt="8"/>
      <dgm:spPr/>
    </dgm:pt>
    <dgm:pt modelId="{E7406E49-4132-412B-8294-6F72D5A100BF}" type="pres">
      <dgm:prSet presAssocID="{9B6B0E32-1EDD-4B2B-8951-9907ED4415DF}" presName="circle3" presStyleLbl="lnNode1" presStyleIdx="2" presStyleCnt="4"/>
      <dgm:spPr/>
    </dgm:pt>
    <dgm:pt modelId="{38167285-81D8-4A97-86D7-889524ED871D}" type="pres">
      <dgm:prSet presAssocID="{9B6B0E32-1EDD-4B2B-8951-9907ED4415DF}" presName="text3" presStyleLbl="revTx" presStyleIdx="2" presStyleCnt="4">
        <dgm:presLayoutVars>
          <dgm:bulletEnabled val="1"/>
        </dgm:presLayoutVars>
      </dgm:prSet>
      <dgm:spPr/>
    </dgm:pt>
    <dgm:pt modelId="{CB48CDF6-C228-4FD1-87AA-7614D310233B}" type="pres">
      <dgm:prSet presAssocID="{9B6B0E32-1EDD-4B2B-8951-9907ED4415DF}" presName="line3" presStyleLbl="callout" presStyleIdx="4" presStyleCnt="8"/>
      <dgm:spPr/>
    </dgm:pt>
    <dgm:pt modelId="{6A56B82D-88BF-4CE4-A3E5-B6E98883EF0F}" type="pres">
      <dgm:prSet presAssocID="{9B6B0E32-1EDD-4B2B-8951-9907ED4415DF}" presName="d3" presStyleLbl="callout" presStyleIdx="5" presStyleCnt="8"/>
      <dgm:spPr/>
    </dgm:pt>
    <dgm:pt modelId="{AF528CCF-F263-4D17-9291-E561526FE22F}" type="pres">
      <dgm:prSet presAssocID="{CCD1F2C2-0DB9-47A3-8E43-2192EF1AFACE}" presName="circle4" presStyleLbl="lnNode1" presStyleIdx="3" presStyleCnt="4"/>
      <dgm:spPr/>
    </dgm:pt>
    <dgm:pt modelId="{75E3994A-262F-44E9-8E1F-523B40F4B103}" type="pres">
      <dgm:prSet presAssocID="{CCD1F2C2-0DB9-47A3-8E43-2192EF1AFACE}" presName="text4" presStyleLbl="revTx" presStyleIdx="3" presStyleCnt="4">
        <dgm:presLayoutVars>
          <dgm:bulletEnabled val="1"/>
        </dgm:presLayoutVars>
      </dgm:prSet>
      <dgm:spPr/>
    </dgm:pt>
    <dgm:pt modelId="{BFBEF59C-928C-4541-BF88-29DC7197C129}" type="pres">
      <dgm:prSet presAssocID="{CCD1F2C2-0DB9-47A3-8E43-2192EF1AFACE}" presName="line4" presStyleLbl="callout" presStyleIdx="6" presStyleCnt="8"/>
      <dgm:spPr/>
    </dgm:pt>
    <dgm:pt modelId="{DAE472EE-E6CD-42C6-B46D-6637983BC407}" type="pres">
      <dgm:prSet presAssocID="{CCD1F2C2-0DB9-47A3-8E43-2192EF1AFACE}" presName="d4" presStyleLbl="callout" presStyleIdx="7" presStyleCnt="8"/>
      <dgm:spPr/>
    </dgm:pt>
  </dgm:ptLst>
  <dgm:cxnLst>
    <dgm:cxn modelId="{46F68626-9420-4ED4-A04F-68DD354BBD4A}" type="presOf" srcId="{9B6B0E32-1EDD-4B2B-8951-9907ED4415DF}" destId="{38167285-81D8-4A97-86D7-889524ED871D}" srcOrd="0" destOrd="0" presId="urn:microsoft.com/office/officeart/2005/8/layout/target1"/>
    <dgm:cxn modelId="{74005E3A-0B3B-40AF-91ED-9EE120194EED}" srcId="{0CCD6BEF-D8BE-4112-B894-676B9B5EDD39}" destId="{CCD1F2C2-0DB9-47A3-8E43-2192EF1AFACE}" srcOrd="3" destOrd="0" parTransId="{76CA1A22-20C1-400A-B23A-06A4BDF415D0}" sibTransId="{B3FFB687-C379-4919-9270-D2C53CE2ED4B}"/>
    <dgm:cxn modelId="{B7BE6561-A06B-4D96-80C3-1C112D064B32}" srcId="{0CCD6BEF-D8BE-4112-B894-676B9B5EDD39}" destId="{9B6B0E32-1EDD-4B2B-8951-9907ED4415DF}" srcOrd="2" destOrd="0" parTransId="{68D7A3B9-248A-4620-8ECA-25C3898936D4}" sibTransId="{44252AB4-6090-4272-B9D1-022DF72AB144}"/>
    <dgm:cxn modelId="{69D51B6B-C0EA-4B25-8DC6-D027D604DAF9}" type="presOf" srcId="{ED1F0C9F-79CC-4778-AB26-BD975D181F0A}" destId="{A32F44F1-C511-4466-93BE-7B62EBB8838F}" srcOrd="0" destOrd="0" presId="urn:microsoft.com/office/officeart/2005/8/layout/target1"/>
    <dgm:cxn modelId="{0228D251-462E-4EFA-8DEF-91B4D0E136A3}" srcId="{0CCD6BEF-D8BE-4112-B894-676B9B5EDD39}" destId="{ED1F0C9F-79CC-4778-AB26-BD975D181F0A}" srcOrd="0" destOrd="0" parTransId="{831EC5B9-6723-4239-B9C1-F37C83F5868F}" sibTransId="{89B5AB6D-F5CA-47D7-AB8A-64A60E261A22}"/>
    <dgm:cxn modelId="{5D614896-CC01-42AA-8F02-A5331997F0DE}" srcId="{0CCD6BEF-D8BE-4112-B894-676B9B5EDD39}" destId="{ACB1B69C-43B8-467E-AE66-4D60DFA93265}" srcOrd="1" destOrd="0" parTransId="{632BD379-B03E-41AD-AA61-40CE6949A7E8}" sibTransId="{C359F117-A04B-4B93-B36F-1CB541F3FA6A}"/>
    <dgm:cxn modelId="{3F364DBD-34E5-4F64-97EA-C71A64ECAA44}" type="presOf" srcId="{0CCD6BEF-D8BE-4112-B894-676B9B5EDD39}" destId="{4E544BF9-EE04-4DE8-A8A2-24C7F0DD2587}" srcOrd="0" destOrd="0" presId="urn:microsoft.com/office/officeart/2005/8/layout/target1"/>
    <dgm:cxn modelId="{1AE7E6D4-6959-40B1-B3F3-AEA6959A9270}" type="presOf" srcId="{CCD1F2C2-0DB9-47A3-8E43-2192EF1AFACE}" destId="{75E3994A-262F-44E9-8E1F-523B40F4B103}" srcOrd="0" destOrd="0" presId="urn:microsoft.com/office/officeart/2005/8/layout/target1"/>
    <dgm:cxn modelId="{AC099EEE-187C-4522-B2DF-3C99D5DD5EC7}" type="presOf" srcId="{ACB1B69C-43B8-467E-AE66-4D60DFA93265}" destId="{FB0D1ACB-B9AA-4B68-8EEA-CDC720400795}" srcOrd="0" destOrd="0" presId="urn:microsoft.com/office/officeart/2005/8/layout/target1"/>
    <dgm:cxn modelId="{15419301-41D3-453E-B078-5A3F7008750A}" type="presParOf" srcId="{4E544BF9-EE04-4DE8-A8A2-24C7F0DD2587}" destId="{7AE7D898-147D-4613-98B6-F9FABA8E72D9}" srcOrd="0" destOrd="0" presId="urn:microsoft.com/office/officeart/2005/8/layout/target1"/>
    <dgm:cxn modelId="{507CEDBB-DE31-417E-B744-C8837834A611}" type="presParOf" srcId="{4E544BF9-EE04-4DE8-A8A2-24C7F0DD2587}" destId="{A32F44F1-C511-4466-93BE-7B62EBB8838F}" srcOrd="1" destOrd="0" presId="urn:microsoft.com/office/officeart/2005/8/layout/target1"/>
    <dgm:cxn modelId="{380F3C91-87F2-47D3-85F5-3F6A5964983F}" type="presParOf" srcId="{4E544BF9-EE04-4DE8-A8A2-24C7F0DD2587}" destId="{56F4E9B2-5E06-477D-B972-8BDCA0A29FF7}" srcOrd="2" destOrd="0" presId="urn:microsoft.com/office/officeart/2005/8/layout/target1"/>
    <dgm:cxn modelId="{58EBA8DE-F733-40D2-934E-3B4513E5CD64}" type="presParOf" srcId="{4E544BF9-EE04-4DE8-A8A2-24C7F0DD2587}" destId="{4A24CA6B-7301-4418-BB63-5F76B9D44003}" srcOrd="3" destOrd="0" presId="urn:microsoft.com/office/officeart/2005/8/layout/target1"/>
    <dgm:cxn modelId="{E54495FF-6F94-44C3-A23C-DCA652F9E257}" type="presParOf" srcId="{4E544BF9-EE04-4DE8-A8A2-24C7F0DD2587}" destId="{E3E5174D-F08E-494E-85F1-870692B8CF87}" srcOrd="4" destOrd="0" presId="urn:microsoft.com/office/officeart/2005/8/layout/target1"/>
    <dgm:cxn modelId="{441AC68D-D514-4DA2-B76E-C52FE447AB5B}" type="presParOf" srcId="{4E544BF9-EE04-4DE8-A8A2-24C7F0DD2587}" destId="{FB0D1ACB-B9AA-4B68-8EEA-CDC720400795}" srcOrd="5" destOrd="0" presId="urn:microsoft.com/office/officeart/2005/8/layout/target1"/>
    <dgm:cxn modelId="{4DEF3B1C-20CB-4047-B17D-3D0AD188DBDD}" type="presParOf" srcId="{4E544BF9-EE04-4DE8-A8A2-24C7F0DD2587}" destId="{3355B66D-E79F-46FA-89B7-F25909813527}" srcOrd="6" destOrd="0" presId="urn:microsoft.com/office/officeart/2005/8/layout/target1"/>
    <dgm:cxn modelId="{B1952600-2333-4E5C-A919-C0ADAF0EC4E2}" type="presParOf" srcId="{4E544BF9-EE04-4DE8-A8A2-24C7F0DD2587}" destId="{FBA5DE69-92E7-425C-AE8E-544ABA082C62}" srcOrd="7" destOrd="0" presId="urn:microsoft.com/office/officeart/2005/8/layout/target1"/>
    <dgm:cxn modelId="{4DBBF0BF-0A93-4AB5-9942-9C37AF608D19}" type="presParOf" srcId="{4E544BF9-EE04-4DE8-A8A2-24C7F0DD2587}" destId="{E7406E49-4132-412B-8294-6F72D5A100BF}" srcOrd="8" destOrd="0" presId="urn:microsoft.com/office/officeart/2005/8/layout/target1"/>
    <dgm:cxn modelId="{9A6893D8-18E4-46BD-B9AE-7611AA8272D0}" type="presParOf" srcId="{4E544BF9-EE04-4DE8-A8A2-24C7F0DD2587}" destId="{38167285-81D8-4A97-86D7-889524ED871D}" srcOrd="9" destOrd="0" presId="urn:microsoft.com/office/officeart/2005/8/layout/target1"/>
    <dgm:cxn modelId="{693464A0-01DF-4C46-83AA-297F956D40E1}" type="presParOf" srcId="{4E544BF9-EE04-4DE8-A8A2-24C7F0DD2587}" destId="{CB48CDF6-C228-4FD1-87AA-7614D310233B}" srcOrd="10" destOrd="0" presId="urn:microsoft.com/office/officeart/2005/8/layout/target1"/>
    <dgm:cxn modelId="{0C6D46FA-7305-49A3-A971-56C2856F8C63}" type="presParOf" srcId="{4E544BF9-EE04-4DE8-A8A2-24C7F0DD2587}" destId="{6A56B82D-88BF-4CE4-A3E5-B6E98883EF0F}" srcOrd="11" destOrd="0" presId="urn:microsoft.com/office/officeart/2005/8/layout/target1"/>
    <dgm:cxn modelId="{8D8ED334-1DB8-483F-989E-97A7A2BA2064}" type="presParOf" srcId="{4E544BF9-EE04-4DE8-A8A2-24C7F0DD2587}" destId="{AF528CCF-F263-4D17-9291-E561526FE22F}" srcOrd="12" destOrd="0" presId="urn:microsoft.com/office/officeart/2005/8/layout/target1"/>
    <dgm:cxn modelId="{10A1425E-37D8-4ED5-9DB0-8E60B2CC9226}" type="presParOf" srcId="{4E544BF9-EE04-4DE8-A8A2-24C7F0DD2587}" destId="{75E3994A-262F-44E9-8E1F-523B40F4B103}" srcOrd="13" destOrd="0" presId="urn:microsoft.com/office/officeart/2005/8/layout/target1"/>
    <dgm:cxn modelId="{37E6CA34-A402-4CC6-8D00-E2B73874E1B4}" type="presParOf" srcId="{4E544BF9-EE04-4DE8-A8A2-24C7F0DD2587}" destId="{BFBEF59C-928C-4541-BF88-29DC7197C129}" srcOrd="14" destOrd="0" presId="urn:microsoft.com/office/officeart/2005/8/layout/target1"/>
    <dgm:cxn modelId="{4F0A6171-2332-43CA-AC00-AE19F3A80BCD}" type="presParOf" srcId="{4E544BF9-EE04-4DE8-A8A2-24C7F0DD2587}" destId="{DAE472EE-E6CD-42C6-B46D-6637983BC407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9902B4-4AD2-4710-8837-380126FED5C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36D241C-DCBA-45C8-8CDC-506F9512EE20}">
      <dgm:prSet phldrT="[Texto]" custT="1"/>
      <dgm:spPr/>
      <dgm:t>
        <a:bodyPr/>
        <a:lstStyle/>
        <a:p>
          <a:r>
            <a:rPr lang="es-ES" sz="3200" dirty="0"/>
            <a:t>Horizontal</a:t>
          </a:r>
        </a:p>
      </dgm:t>
    </dgm:pt>
    <dgm:pt modelId="{B9E8CC33-47B1-49A0-9CDB-24ED527B2421}" type="parTrans" cxnId="{92713582-EA0D-42B8-9318-C2A3A343A287}">
      <dgm:prSet/>
      <dgm:spPr/>
      <dgm:t>
        <a:bodyPr/>
        <a:lstStyle/>
        <a:p>
          <a:endParaRPr lang="es-ES" sz="1200"/>
        </a:p>
      </dgm:t>
    </dgm:pt>
    <dgm:pt modelId="{900D5FB6-54D8-49C4-88FD-31A334976304}" type="sibTrans" cxnId="{92713582-EA0D-42B8-9318-C2A3A343A287}">
      <dgm:prSet/>
      <dgm:spPr/>
      <dgm:t>
        <a:bodyPr/>
        <a:lstStyle/>
        <a:p>
          <a:endParaRPr lang="es-ES" sz="1200"/>
        </a:p>
      </dgm:t>
    </dgm:pt>
    <dgm:pt modelId="{A9A5CDF5-91EB-4986-900C-6BA080A672D8}">
      <dgm:prSet phldrT="[Texto]" custT="1"/>
      <dgm:spPr/>
      <dgm:t>
        <a:bodyPr/>
        <a:lstStyle/>
        <a:p>
          <a:r>
            <a:rPr lang="es-ES" sz="2400" dirty="0"/>
            <a:t>Que participen todos los sectores</a:t>
          </a:r>
        </a:p>
      </dgm:t>
    </dgm:pt>
    <dgm:pt modelId="{6426B085-3FB8-402A-B6C5-053F700DEEBD}" type="parTrans" cxnId="{D6222C4E-1ACE-44E2-B129-1630E9904BC8}">
      <dgm:prSet/>
      <dgm:spPr/>
      <dgm:t>
        <a:bodyPr/>
        <a:lstStyle/>
        <a:p>
          <a:endParaRPr lang="es-ES" sz="1200"/>
        </a:p>
      </dgm:t>
    </dgm:pt>
    <dgm:pt modelId="{5C1D6BA0-C006-45AA-8EBA-0CEAB7717C10}" type="sibTrans" cxnId="{D6222C4E-1ACE-44E2-B129-1630E9904BC8}">
      <dgm:prSet/>
      <dgm:spPr/>
      <dgm:t>
        <a:bodyPr/>
        <a:lstStyle/>
        <a:p>
          <a:endParaRPr lang="es-ES" sz="1200"/>
        </a:p>
      </dgm:t>
    </dgm:pt>
    <dgm:pt modelId="{D7C90010-EB59-4005-A509-140E15B41D67}">
      <dgm:prSet phldrT="[Texto]" custT="1"/>
      <dgm:spPr/>
      <dgm:t>
        <a:bodyPr/>
        <a:lstStyle/>
        <a:p>
          <a:r>
            <a:rPr lang="es-ES" sz="3200" dirty="0"/>
            <a:t>Vertical</a:t>
          </a:r>
        </a:p>
      </dgm:t>
    </dgm:pt>
    <dgm:pt modelId="{4510F3D7-3D25-4467-9FDB-1EA8CA8B7A5B}" type="parTrans" cxnId="{DA033253-5D59-497F-B148-0A2B51B24DE9}">
      <dgm:prSet/>
      <dgm:spPr/>
      <dgm:t>
        <a:bodyPr/>
        <a:lstStyle/>
        <a:p>
          <a:endParaRPr lang="es-ES" sz="1200"/>
        </a:p>
      </dgm:t>
    </dgm:pt>
    <dgm:pt modelId="{50A43752-4CD2-4DB0-9D7A-779C368EC226}" type="sibTrans" cxnId="{DA033253-5D59-497F-B148-0A2B51B24DE9}">
      <dgm:prSet/>
      <dgm:spPr/>
      <dgm:t>
        <a:bodyPr/>
        <a:lstStyle/>
        <a:p>
          <a:endParaRPr lang="es-ES" sz="1200"/>
        </a:p>
      </dgm:t>
    </dgm:pt>
    <dgm:pt modelId="{A7635FA5-9086-40CA-9FFF-1C54C0105E34}">
      <dgm:prSet phldrT="[Texto]" custT="1"/>
      <dgm:spPr/>
      <dgm:t>
        <a:bodyPr/>
        <a:lstStyle/>
        <a:p>
          <a:r>
            <a:rPr lang="es-ES" sz="2400" dirty="0"/>
            <a:t>Que participen los niveles administrativos</a:t>
          </a:r>
        </a:p>
      </dgm:t>
    </dgm:pt>
    <dgm:pt modelId="{76416AB0-DBE1-41E1-919A-B59B95CDA955}" type="parTrans" cxnId="{A6516698-6884-4C26-9451-DE1CDE55556E}">
      <dgm:prSet/>
      <dgm:spPr/>
      <dgm:t>
        <a:bodyPr/>
        <a:lstStyle/>
        <a:p>
          <a:endParaRPr lang="es-ES" sz="1200"/>
        </a:p>
      </dgm:t>
    </dgm:pt>
    <dgm:pt modelId="{23CA8826-671A-4101-B214-DA9D4DD55A44}" type="sibTrans" cxnId="{A6516698-6884-4C26-9451-DE1CDE55556E}">
      <dgm:prSet/>
      <dgm:spPr/>
      <dgm:t>
        <a:bodyPr/>
        <a:lstStyle/>
        <a:p>
          <a:endParaRPr lang="es-ES" sz="1200"/>
        </a:p>
      </dgm:t>
    </dgm:pt>
    <dgm:pt modelId="{BA48D715-8ECF-46CA-97D4-CDF45E83A709}" type="pres">
      <dgm:prSet presAssocID="{839902B4-4AD2-4710-8837-380126FED5CA}" presName="linear" presStyleCnt="0">
        <dgm:presLayoutVars>
          <dgm:animLvl val="lvl"/>
          <dgm:resizeHandles val="exact"/>
        </dgm:presLayoutVars>
      </dgm:prSet>
      <dgm:spPr/>
    </dgm:pt>
    <dgm:pt modelId="{3D8A82C3-537D-44A0-BECB-D193430FF86C}" type="pres">
      <dgm:prSet presAssocID="{A36D241C-DCBA-45C8-8CDC-506F9512EE2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2085111-E6B7-43D0-9BF4-E8738793CBDD}" type="pres">
      <dgm:prSet presAssocID="{A36D241C-DCBA-45C8-8CDC-506F9512EE20}" presName="childText" presStyleLbl="revTx" presStyleIdx="0" presStyleCnt="2">
        <dgm:presLayoutVars>
          <dgm:bulletEnabled val="1"/>
        </dgm:presLayoutVars>
      </dgm:prSet>
      <dgm:spPr/>
    </dgm:pt>
    <dgm:pt modelId="{B770D0C8-A21C-43E8-BF90-C6DCA7E81098}" type="pres">
      <dgm:prSet presAssocID="{D7C90010-EB59-4005-A509-140E15B41D6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C29B9FE-B378-480D-91F6-586DBD31DDF5}" type="pres">
      <dgm:prSet presAssocID="{D7C90010-EB59-4005-A509-140E15B41D6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C06791B-E0D9-4C34-AEA5-52B06867A6B3}" type="presOf" srcId="{A36D241C-DCBA-45C8-8CDC-506F9512EE20}" destId="{3D8A82C3-537D-44A0-BECB-D193430FF86C}" srcOrd="0" destOrd="0" presId="urn:microsoft.com/office/officeart/2005/8/layout/vList2"/>
    <dgm:cxn modelId="{C05BD624-B62B-4E62-9CCF-4E196ADA4857}" type="presOf" srcId="{D7C90010-EB59-4005-A509-140E15B41D67}" destId="{B770D0C8-A21C-43E8-BF90-C6DCA7E81098}" srcOrd="0" destOrd="0" presId="urn:microsoft.com/office/officeart/2005/8/layout/vList2"/>
    <dgm:cxn modelId="{D6222C4E-1ACE-44E2-B129-1630E9904BC8}" srcId="{A36D241C-DCBA-45C8-8CDC-506F9512EE20}" destId="{A9A5CDF5-91EB-4986-900C-6BA080A672D8}" srcOrd="0" destOrd="0" parTransId="{6426B085-3FB8-402A-B6C5-053F700DEEBD}" sibTransId="{5C1D6BA0-C006-45AA-8EBA-0CEAB7717C10}"/>
    <dgm:cxn modelId="{DA033253-5D59-497F-B148-0A2B51B24DE9}" srcId="{839902B4-4AD2-4710-8837-380126FED5CA}" destId="{D7C90010-EB59-4005-A509-140E15B41D67}" srcOrd="1" destOrd="0" parTransId="{4510F3D7-3D25-4467-9FDB-1EA8CA8B7A5B}" sibTransId="{50A43752-4CD2-4DB0-9D7A-779C368EC226}"/>
    <dgm:cxn modelId="{92713582-EA0D-42B8-9318-C2A3A343A287}" srcId="{839902B4-4AD2-4710-8837-380126FED5CA}" destId="{A36D241C-DCBA-45C8-8CDC-506F9512EE20}" srcOrd="0" destOrd="0" parTransId="{B9E8CC33-47B1-49A0-9CDB-24ED527B2421}" sibTransId="{900D5FB6-54D8-49C4-88FD-31A334976304}"/>
    <dgm:cxn modelId="{84E45492-7A8B-4429-AE47-A8DBDDCFF631}" type="presOf" srcId="{A7635FA5-9086-40CA-9FFF-1C54C0105E34}" destId="{BC29B9FE-B378-480D-91F6-586DBD31DDF5}" srcOrd="0" destOrd="0" presId="urn:microsoft.com/office/officeart/2005/8/layout/vList2"/>
    <dgm:cxn modelId="{A6516698-6884-4C26-9451-DE1CDE55556E}" srcId="{D7C90010-EB59-4005-A509-140E15B41D67}" destId="{A7635FA5-9086-40CA-9FFF-1C54C0105E34}" srcOrd="0" destOrd="0" parTransId="{76416AB0-DBE1-41E1-919A-B59B95CDA955}" sibTransId="{23CA8826-671A-4101-B214-DA9D4DD55A44}"/>
    <dgm:cxn modelId="{A30FA1CD-9FFD-417C-87F3-74B86B978A92}" type="presOf" srcId="{A9A5CDF5-91EB-4986-900C-6BA080A672D8}" destId="{12085111-E6B7-43D0-9BF4-E8738793CBDD}" srcOrd="0" destOrd="0" presId="urn:microsoft.com/office/officeart/2005/8/layout/vList2"/>
    <dgm:cxn modelId="{6FCDCBF1-B046-4259-BA3D-40DDC965248C}" type="presOf" srcId="{839902B4-4AD2-4710-8837-380126FED5CA}" destId="{BA48D715-8ECF-46CA-97D4-CDF45E83A709}" srcOrd="0" destOrd="0" presId="urn:microsoft.com/office/officeart/2005/8/layout/vList2"/>
    <dgm:cxn modelId="{9F4DFDA6-0567-4FB9-B197-321F8451B643}" type="presParOf" srcId="{BA48D715-8ECF-46CA-97D4-CDF45E83A709}" destId="{3D8A82C3-537D-44A0-BECB-D193430FF86C}" srcOrd="0" destOrd="0" presId="urn:microsoft.com/office/officeart/2005/8/layout/vList2"/>
    <dgm:cxn modelId="{8D58D42D-428E-411B-9736-9F2E1EFFADD4}" type="presParOf" srcId="{BA48D715-8ECF-46CA-97D4-CDF45E83A709}" destId="{12085111-E6B7-43D0-9BF4-E8738793CBDD}" srcOrd="1" destOrd="0" presId="urn:microsoft.com/office/officeart/2005/8/layout/vList2"/>
    <dgm:cxn modelId="{5DC9D782-9164-4A36-961A-3B3F9175C66D}" type="presParOf" srcId="{BA48D715-8ECF-46CA-97D4-CDF45E83A709}" destId="{B770D0C8-A21C-43E8-BF90-C6DCA7E81098}" srcOrd="2" destOrd="0" presId="urn:microsoft.com/office/officeart/2005/8/layout/vList2"/>
    <dgm:cxn modelId="{9ED02A26-F77D-4D25-B143-F0269287613C}" type="presParOf" srcId="{BA48D715-8ECF-46CA-97D4-CDF45E83A709}" destId="{BC29B9FE-B378-480D-91F6-586DBD31DDF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9902B4-4AD2-4710-8837-380126FED5C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36D241C-DCBA-45C8-8CDC-506F9512EE20}">
      <dgm:prSet phldrT="[Texto]"/>
      <dgm:spPr/>
      <dgm:t>
        <a:bodyPr/>
        <a:lstStyle/>
        <a:p>
          <a:r>
            <a:rPr lang="es-ES" dirty="0"/>
            <a:t>Transversal</a:t>
          </a:r>
        </a:p>
      </dgm:t>
    </dgm:pt>
    <dgm:pt modelId="{B9E8CC33-47B1-49A0-9CDB-24ED527B2421}" type="parTrans" cxnId="{92713582-EA0D-42B8-9318-C2A3A343A287}">
      <dgm:prSet/>
      <dgm:spPr/>
      <dgm:t>
        <a:bodyPr/>
        <a:lstStyle/>
        <a:p>
          <a:endParaRPr lang="es-ES"/>
        </a:p>
      </dgm:t>
    </dgm:pt>
    <dgm:pt modelId="{900D5FB6-54D8-49C4-88FD-31A334976304}" type="sibTrans" cxnId="{92713582-EA0D-42B8-9318-C2A3A343A287}">
      <dgm:prSet/>
      <dgm:spPr/>
      <dgm:t>
        <a:bodyPr/>
        <a:lstStyle/>
        <a:p>
          <a:endParaRPr lang="es-ES"/>
        </a:p>
      </dgm:t>
    </dgm:pt>
    <dgm:pt modelId="{A9A5CDF5-91EB-4986-900C-6BA080A672D8}">
      <dgm:prSet phldrT="[Texto]"/>
      <dgm:spPr/>
      <dgm:t>
        <a:bodyPr/>
        <a:lstStyle/>
        <a:p>
          <a:r>
            <a:rPr lang="es-ES" dirty="0"/>
            <a:t>Satisfacer las distintas demandas de los usuarios a través de las distintas prestaciones</a:t>
          </a:r>
        </a:p>
      </dgm:t>
    </dgm:pt>
    <dgm:pt modelId="{6426B085-3FB8-402A-B6C5-053F700DEEBD}" type="parTrans" cxnId="{D6222C4E-1ACE-44E2-B129-1630E9904BC8}">
      <dgm:prSet/>
      <dgm:spPr/>
      <dgm:t>
        <a:bodyPr/>
        <a:lstStyle/>
        <a:p>
          <a:endParaRPr lang="es-ES"/>
        </a:p>
      </dgm:t>
    </dgm:pt>
    <dgm:pt modelId="{5C1D6BA0-C006-45AA-8EBA-0CEAB7717C10}" type="sibTrans" cxnId="{D6222C4E-1ACE-44E2-B129-1630E9904BC8}">
      <dgm:prSet/>
      <dgm:spPr/>
      <dgm:t>
        <a:bodyPr/>
        <a:lstStyle/>
        <a:p>
          <a:endParaRPr lang="es-ES"/>
        </a:p>
      </dgm:t>
    </dgm:pt>
    <dgm:pt modelId="{D7C90010-EB59-4005-A509-140E15B41D67}">
      <dgm:prSet phldrT="[Texto]"/>
      <dgm:spPr/>
      <dgm:t>
        <a:bodyPr/>
        <a:lstStyle/>
        <a:p>
          <a:r>
            <a:rPr lang="es-ES" dirty="0"/>
            <a:t>Longitudinal</a:t>
          </a:r>
        </a:p>
      </dgm:t>
    </dgm:pt>
    <dgm:pt modelId="{4510F3D7-3D25-4467-9FDB-1EA8CA8B7A5B}" type="parTrans" cxnId="{DA033253-5D59-497F-B148-0A2B51B24DE9}">
      <dgm:prSet/>
      <dgm:spPr/>
      <dgm:t>
        <a:bodyPr/>
        <a:lstStyle/>
        <a:p>
          <a:endParaRPr lang="es-ES"/>
        </a:p>
      </dgm:t>
    </dgm:pt>
    <dgm:pt modelId="{50A43752-4CD2-4DB0-9D7A-779C368EC226}" type="sibTrans" cxnId="{DA033253-5D59-497F-B148-0A2B51B24DE9}">
      <dgm:prSet/>
      <dgm:spPr/>
      <dgm:t>
        <a:bodyPr/>
        <a:lstStyle/>
        <a:p>
          <a:endParaRPr lang="es-ES"/>
        </a:p>
      </dgm:t>
    </dgm:pt>
    <dgm:pt modelId="{A7635FA5-9086-40CA-9FFF-1C54C0105E34}">
      <dgm:prSet phldrT="[Texto]"/>
      <dgm:spPr/>
      <dgm:t>
        <a:bodyPr/>
        <a:lstStyle/>
        <a:p>
          <a:r>
            <a:rPr lang="es-ES" dirty="0"/>
            <a:t>Crear programas que consideren el ciclo de vida de las familias y las acompañen en las distintas etapas</a:t>
          </a:r>
        </a:p>
      </dgm:t>
    </dgm:pt>
    <dgm:pt modelId="{76416AB0-DBE1-41E1-919A-B59B95CDA955}" type="parTrans" cxnId="{A6516698-6884-4C26-9451-DE1CDE55556E}">
      <dgm:prSet/>
      <dgm:spPr/>
      <dgm:t>
        <a:bodyPr/>
        <a:lstStyle/>
        <a:p>
          <a:endParaRPr lang="es-ES"/>
        </a:p>
      </dgm:t>
    </dgm:pt>
    <dgm:pt modelId="{23CA8826-671A-4101-B214-DA9D4DD55A44}" type="sibTrans" cxnId="{A6516698-6884-4C26-9451-DE1CDE55556E}">
      <dgm:prSet/>
      <dgm:spPr/>
      <dgm:t>
        <a:bodyPr/>
        <a:lstStyle/>
        <a:p>
          <a:endParaRPr lang="es-ES"/>
        </a:p>
      </dgm:t>
    </dgm:pt>
    <dgm:pt modelId="{BA48D715-8ECF-46CA-97D4-CDF45E83A709}" type="pres">
      <dgm:prSet presAssocID="{839902B4-4AD2-4710-8837-380126FED5CA}" presName="linear" presStyleCnt="0">
        <dgm:presLayoutVars>
          <dgm:animLvl val="lvl"/>
          <dgm:resizeHandles val="exact"/>
        </dgm:presLayoutVars>
      </dgm:prSet>
      <dgm:spPr/>
    </dgm:pt>
    <dgm:pt modelId="{3D8A82C3-537D-44A0-BECB-D193430FF86C}" type="pres">
      <dgm:prSet presAssocID="{A36D241C-DCBA-45C8-8CDC-506F9512EE20}" presName="parentText" presStyleLbl="node1" presStyleIdx="0" presStyleCnt="2" custLinFactNeighborY="-6439">
        <dgm:presLayoutVars>
          <dgm:chMax val="0"/>
          <dgm:bulletEnabled val="1"/>
        </dgm:presLayoutVars>
      </dgm:prSet>
      <dgm:spPr/>
    </dgm:pt>
    <dgm:pt modelId="{12085111-E6B7-43D0-9BF4-E8738793CBDD}" type="pres">
      <dgm:prSet presAssocID="{A36D241C-DCBA-45C8-8CDC-506F9512EE20}" presName="childText" presStyleLbl="revTx" presStyleIdx="0" presStyleCnt="2">
        <dgm:presLayoutVars>
          <dgm:bulletEnabled val="1"/>
        </dgm:presLayoutVars>
      </dgm:prSet>
      <dgm:spPr/>
    </dgm:pt>
    <dgm:pt modelId="{B770D0C8-A21C-43E8-BF90-C6DCA7E81098}" type="pres">
      <dgm:prSet presAssocID="{D7C90010-EB59-4005-A509-140E15B41D6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C29B9FE-B378-480D-91F6-586DBD31DDF5}" type="pres">
      <dgm:prSet presAssocID="{D7C90010-EB59-4005-A509-140E15B41D6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C06791B-E0D9-4C34-AEA5-52B06867A6B3}" type="presOf" srcId="{A36D241C-DCBA-45C8-8CDC-506F9512EE20}" destId="{3D8A82C3-537D-44A0-BECB-D193430FF86C}" srcOrd="0" destOrd="0" presId="urn:microsoft.com/office/officeart/2005/8/layout/vList2"/>
    <dgm:cxn modelId="{C05BD624-B62B-4E62-9CCF-4E196ADA4857}" type="presOf" srcId="{D7C90010-EB59-4005-A509-140E15B41D67}" destId="{B770D0C8-A21C-43E8-BF90-C6DCA7E81098}" srcOrd="0" destOrd="0" presId="urn:microsoft.com/office/officeart/2005/8/layout/vList2"/>
    <dgm:cxn modelId="{D6222C4E-1ACE-44E2-B129-1630E9904BC8}" srcId="{A36D241C-DCBA-45C8-8CDC-506F9512EE20}" destId="{A9A5CDF5-91EB-4986-900C-6BA080A672D8}" srcOrd="0" destOrd="0" parTransId="{6426B085-3FB8-402A-B6C5-053F700DEEBD}" sibTransId="{5C1D6BA0-C006-45AA-8EBA-0CEAB7717C10}"/>
    <dgm:cxn modelId="{DA033253-5D59-497F-B148-0A2B51B24DE9}" srcId="{839902B4-4AD2-4710-8837-380126FED5CA}" destId="{D7C90010-EB59-4005-A509-140E15B41D67}" srcOrd="1" destOrd="0" parTransId="{4510F3D7-3D25-4467-9FDB-1EA8CA8B7A5B}" sibTransId="{50A43752-4CD2-4DB0-9D7A-779C368EC226}"/>
    <dgm:cxn modelId="{92713582-EA0D-42B8-9318-C2A3A343A287}" srcId="{839902B4-4AD2-4710-8837-380126FED5CA}" destId="{A36D241C-DCBA-45C8-8CDC-506F9512EE20}" srcOrd="0" destOrd="0" parTransId="{B9E8CC33-47B1-49A0-9CDB-24ED527B2421}" sibTransId="{900D5FB6-54D8-49C4-88FD-31A334976304}"/>
    <dgm:cxn modelId="{84E45492-7A8B-4429-AE47-A8DBDDCFF631}" type="presOf" srcId="{A7635FA5-9086-40CA-9FFF-1C54C0105E34}" destId="{BC29B9FE-B378-480D-91F6-586DBD31DDF5}" srcOrd="0" destOrd="0" presId="urn:microsoft.com/office/officeart/2005/8/layout/vList2"/>
    <dgm:cxn modelId="{A6516698-6884-4C26-9451-DE1CDE55556E}" srcId="{D7C90010-EB59-4005-A509-140E15B41D67}" destId="{A7635FA5-9086-40CA-9FFF-1C54C0105E34}" srcOrd="0" destOrd="0" parTransId="{76416AB0-DBE1-41E1-919A-B59B95CDA955}" sibTransId="{23CA8826-671A-4101-B214-DA9D4DD55A44}"/>
    <dgm:cxn modelId="{A30FA1CD-9FFD-417C-87F3-74B86B978A92}" type="presOf" srcId="{A9A5CDF5-91EB-4986-900C-6BA080A672D8}" destId="{12085111-E6B7-43D0-9BF4-E8738793CBDD}" srcOrd="0" destOrd="0" presId="urn:microsoft.com/office/officeart/2005/8/layout/vList2"/>
    <dgm:cxn modelId="{6FCDCBF1-B046-4259-BA3D-40DDC965248C}" type="presOf" srcId="{839902B4-4AD2-4710-8837-380126FED5CA}" destId="{BA48D715-8ECF-46CA-97D4-CDF45E83A709}" srcOrd="0" destOrd="0" presId="urn:microsoft.com/office/officeart/2005/8/layout/vList2"/>
    <dgm:cxn modelId="{9F4DFDA6-0567-4FB9-B197-321F8451B643}" type="presParOf" srcId="{BA48D715-8ECF-46CA-97D4-CDF45E83A709}" destId="{3D8A82C3-537D-44A0-BECB-D193430FF86C}" srcOrd="0" destOrd="0" presId="urn:microsoft.com/office/officeart/2005/8/layout/vList2"/>
    <dgm:cxn modelId="{8D58D42D-428E-411B-9736-9F2E1EFFADD4}" type="presParOf" srcId="{BA48D715-8ECF-46CA-97D4-CDF45E83A709}" destId="{12085111-E6B7-43D0-9BF4-E8738793CBDD}" srcOrd="1" destOrd="0" presId="urn:microsoft.com/office/officeart/2005/8/layout/vList2"/>
    <dgm:cxn modelId="{5DC9D782-9164-4A36-961A-3B3F9175C66D}" type="presParOf" srcId="{BA48D715-8ECF-46CA-97D4-CDF45E83A709}" destId="{B770D0C8-A21C-43E8-BF90-C6DCA7E81098}" srcOrd="2" destOrd="0" presId="urn:microsoft.com/office/officeart/2005/8/layout/vList2"/>
    <dgm:cxn modelId="{9ED02A26-F77D-4D25-B143-F0269287613C}" type="presParOf" srcId="{BA48D715-8ECF-46CA-97D4-CDF45E83A709}" destId="{BC29B9FE-B378-480D-91F6-586DBD31DDF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482A0C-10AA-47C6-88D6-BDD6DC7287DA}" type="doc">
      <dgm:prSet loTypeId="urn:microsoft.com/office/officeart/2005/8/layout/cycle8" loCatId="cycle" qsTypeId="urn:microsoft.com/office/officeart/2005/8/quickstyle/3d3" qsCatId="3D" csTypeId="urn:microsoft.com/office/officeart/2005/8/colors/accent1_2" csCatId="accent1" phldr="1"/>
      <dgm:spPr/>
    </dgm:pt>
    <dgm:pt modelId="{13810CF9-5B59-4AC3-B416-AE3E4D5E657B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1600" dirty="0">
              <a:solidFill>
                <a:schemeClr val="tx1"/>
              </a:solidFill>
            </a:rPr>
            <a:t>Transferencias </a:t>
          </a:r>
          <a:r>
            <a: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Monetarias</a:t>
          </a:r>
        </a:p>
      </dgm:t>
    </dgm:pt>
    <dgm:pt modelId="{9E856119-DF8C-4D08-A1B1-8A07C181F018}" type="parTrans" cxnId="{227DC3A6-36D7-4207-AC71-6B06DF7FEB71}">
      <dgm:prSet/>
      <dgm:spPr/>
      <dgm:t>
        <a:bodyPr/>
        <a:lstStyle/>
        <a:p>
          <a:endParaRPr lang="es-ES"/>
        </a:p>
      </dgm:t>
    </dgm:pt>
    <dgm:pt modelId="{52C854AC-CCBF-4642-9D7A-F3369D8FE432}" type="sibTrans" cxnId="{227DC3A6-36D7-4207-AC71-6B06DF7FEB71}">
      <dgm:prSet/>
      <dgm:spPr/>
      <dgm:t>
        <a:bodyPr/>
        <a:lstStyle/>
        <a:p>
          <a:endParaRPr lang="es-ES"/>
        </a:p>
      </dgm:t>
    </dgm:pt>
    <dgm:pt modelId="{CDCEC6F1-9F96-4BC9-9BAC-65832E3D7709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Servicios y Prestaciones Sociales</a:t>
          </a:r>
        </a:p>
      </dgm:t>
    </dgm:pt>
    <dgm:pt modelId="{542FA6EB-ACA2-4B12-84AF-9295AACD8667}" type="parTrans" cxnId="{9A82272A-FA6D-4C9D-85FA-471E0F07AC0A}">
      <dgm:prSet/>
      <dgm:spPr/>
      <dgm:t>
        <a:bodyPr/>
        <a:lstStyle/>
        <a:p>
          <a:endParaRPr lang="es-ES"/>
        </a:p>
      </dgm:t>
    </dgm:pt>
    <dgm:pt modelId="{A3BC495D-1897-4DF7-9DD9-9C9FEB908A89}" type="sibTrans" cxnId="{9A82272A-FA6D-4C9D-85FA-471E0F07AC0A}">
      <dgm:prSet/>
      <dgm:spPr/>
      <dgm:t>
        <a:bodyPr/>
        <a:lstStyle/>
        <a:p>
          <a:endParaRPr lang="es-ES"/>
        </a:p>
      </dgm:t>
    </dgm:pt>
    <dgm:pt modelId="{8FE75F09-2457-4ABB-9985-8684A3B9DDBC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Acompañamiento Integral </a:t>
          </a:r>
        </a:p>
      </dgm:t>
    </dgm:pt>
    <dgm:pt modelId="{C7291BA1-AFD7-4C7F-95CE-774429711A53}" type="parTrans" cxnId="{E829E708-FC8E-4C53-8338-8C494B700C15}">
      <dgm:prSet/>
      <dgm:spPr/>
      <dgm:t>
        <a:bodyPr/>
        <a:lstStyle/>
        <a:p>
          <a:endParaRPr lang="es-ES"/>
        </a:p>
      </dgm:t>
    </dgm:pt>
    <dgm:pt modelId="{91C0C0BE-9C40-40CF-9D6D-68C4630557A1}" type="sibTrans" cxnId="{E829E708-FC8E-4C53-8338-8C494B700C15}">
      <dgm:prSet/>
      <dgm:spPr/>
      <dgm:t>
        <a:bodyPr/>
        <a:lstStyle/>
        <a:p>
          <a:endParaRPr lang="es-ES"/>
        </a:p>
      </dgm:t>
    </dgm:pt>
    <dgm:pt modelId="{9652E16F-3AEC-4E37-852F-7955461006A6}" type="pres">
      <dgm:prSet presAssocID="{E2482A0C-10AA-47C6-88D6-BDD6DC7287DA}" presName="compositeShape" presStyleCnt="0">
        <dgm:presLayoutVars>
          <dgm:chMax val="7"/>
          <dgm:dir/>
          <dgm:resizeHandles val="exact"/>
        </dgm:presLayoutVars>
      </dgm:prSet>
      <dgm:spPr/>
    </dgm:pt>
    <dgm:pt modelId="{DA816E3E-DF89-4A5E-ACCD-0C0D0955BC36}" type="pres">
      <dgm:prSet presAssocID="{E2482A0C-10AA-47C6-88D6-BDD6DC7287DA}" presName="wedge1" presStyleLbl="node1" presStyleIdx="0" presStyleCnt="3"/>
      <dgm:spPr/>
    </dgm:pt>
    <dgm:pt modelId="{5651E224-CACC-467A-A5F9-867D5C58CAC9}" type="pres">
      <dgm:prSet presAssocID="{E2482A0C-10AA-47C6-88D6-BDD6DC7287DA}" presName="dummy1a" presStyleCnt="0"/>
      <dgm:spPr/>
    </dgm:pt>
    <dgm:pt modelId="{EC3099FA-3AB5-41B2-95ED-A6BC94E16F2F}" type="pres">
      <dgm:prSet presAssocID="{E2482A0C-10AA-47C6-88D6-BDD6DC7287DA}" presName="dummy1b" presStyleCnt="0"/>
      <dgm:spPr/>
    </dgm:pt>
    <dgm:pt modelId="{74383C02-6A33-4A84-B3A3-5FBFA8E8F766}" type="pres">
      <dgm:prSet presAssocID="{E2482A0C-10AA-47C6-88D6-BDD6DC7287D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6EF0CD4-353F-4FD2-809F-E74A91FA99DA}" type="pres">
      <dgm:prSet presAssocID="{E2482A0C-10AA-47C6-88D6-BDD6DC7287DA}" presName="wedge2" presStyleLbl="node1" presStyleIdx="1" presStyleCnt="3" custLinFactNeighborX="-549" custLinFactNeighborY="-1236"/>
      <dgm:spPr/>
    </dgm:pt>
    <dgm:pt modelId="{812A14D4-BB06-42F2-9B14-D6F232E3D70B}" type="pres">
      <dgm:prSet presAssocID="{E2482A0C-10AA-47C6-88D6-BDD6DC7287DA}" presName="dummy2a" presStyleCnt="0"/>
      <dgm:spPr/>
    </dgm:pt>
    <dgm:pt modelId="{5E428397-C400-4B48-89CF-037AC5ADAF76}" type="pres">
      <dgm:prSet presAssocID="{E2482A0C-10AA-47C6-88D6-BDD6DC7287DA}" presName="dummy2b" presStyleCnt="0"/>
      <dgm:spPr/>
    </dgm:pt>
    <dgm:pt modelId="{E18C60F5-7773-4F2B-9406-917D641FC477}" type="pres">
      <dgm:prSet presAssocID="{E2482A0C-10AA-47C6-88D6-BDD6DC7287D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E66823F-A3F0-4631-B621-BD7893B3C180}" type="pres">
      <dgm:prSet presAssocID="{E2482A0C-10AA-47C6-88D6-BDD6DC7287DA}" presName="wedge3" presStyleLbl="node1" presStyleIdx="2" presStyleCnt="3" custLinFactNeighborX="-738" custLinFactNeighborY="1236"/>
      <dgm:spPr/>
    </dgm:pt>
    <dgm:pt modelId="{C0CF65B0-5554-4747-849E-5618632C2DD9}" type="pres">
      <dgm:prSet presAssocID="{E2482A0C-10AA-47C6-88D6-BDD6DC7287DA}" presName="dummy3a" presStyleCnt="0"/>
      <dgm:spPr/>
    </dgm:pt>
    <dgm:pt modelId="{370BBBF8-28E5-46D4-9F38-48BFF8F670A0}" type="pres">
      <dgm:prSet presAssocID="{E2482A0C-10AA-47C6-88D6-BDD6DC7287DA}" presName="dummy3b" presStyleCnt="0"/>
      <dgm:spPr/>
    </dgm:pt>
    <dgm:pt modelId="{5ACB2921-BC36-42BA-A995-45C8D98957E5}" type="pres">
      <dgm:prSet presAssocID="{E2482A0C-10AA-47C6-88D6-BDD6DC7287D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0BBC00D4-050E-4C6C-8DA0-3E2C7875DE29}" type="pres">
      <dgm:prSet presAssocID="{52C854AC-CCBF-4642-9D7A-F3369D8FE432}" presName="arrowWedge1" presStyleLbl="fgSibTrans2D1" presStyleIdx="0" presStyleCnt="3"/>
      <dgm:spPr/>
    </dgm:pt>
    <dgm:pt modelId="{04BDB44A-3D4E-47D0-99C9-1A10935B7212}" type="pres">
      <dgm:prSet presAssocID="{A3BC495D-1897-4DF7-9DD9-9C9FEB908A89}" presName="arrowWedge2" presStyleLbl="fgSibTrans2D1" presStyleIdx="1" presStyleCnt="3"/>
      <dgm:spPr/>
    </dgm:pt>
    <dgm:pt modelId="{19C94DF8-51E8-4CDC-A640-3CFD32230840}" type="pres">
      <dgm:prSet presAssocID="{91C0C0BE-9C40-40CF-9D6D-68C4630557A1}" presName="arrowWedge3" presStyleLbl="fgSibTrans2D1" presStyleIdx="2" presStyleCnt="3"/>
      <dgm:spPr/>
    </dgm:pt>
  </dgm:ptLst>
  <dgm:cxnLst>
    <dgm:cxn modelId="{E829E708-FC8E-4C53-8338-8C494B700C15}" srcId="{E2482A0C-10AA-47C6-88D6-BDD6DC7287DA}" destId="{8FE75F09-2457-4ABB-9985-8684A3B9DDBC}" srcOrd="2" destOrd="0" parTransId="{C7291BA1-AFD7-4C7F-95CE-774429711A53}" sibTransId="{91C0C0BE-9C40-40CF-9D6D-68C4630557A1}"/>
    <dgm:cxn modelId="{69C43211-557D-4A55-878E-5E2590EAA737}" type="presOf" srcId="{CDCEC6F1-9F96-4BC9-9BAC-65832E3D7709}" destId="{D6EF0CD4-353F-4FD2-809F-E74A91FA99DA}" srcOrd="0" destOrd="0" presId="urn:microsoft.com/office/officeart/2005/8/layout/cycle8"/>
    <dgm:cxn modelId="{F779F221-D51B-4A2E-BFB5-D84187A9330D}" type="presOf" srcId="{13810CF9-5B59-4AC3-B416-AE3E4D5E657B}" destId="{74383C02-6A33-4A84-B3A3-5FBFA8E8F766}" srcOrd="1" destOrd="0" presId="urn:microsoft.com/office/officeart/2005/8/layout/cycle8"/>
    <dgm:cxn modelId="{9A82272A-FA6D-4C9D-85FA-471E0F07AC0A}" srcId="{E2482A0C-10AA-47C6-88D6-BDD6DC7287DA}" destId="{CDCEC6F1-9F96-4BC9-9BAC-65832E3D7709}" srcOrd="1" destOrd="0" parTransId="{542FA6EB-ACA2-4B12-84AF-9295AACD8667}" sibTransId="{A3BC495D-1897-4DF7-9DD9-9C9FEB908A89}"/>
    <dgm:cxn modelId="{D91C9E36-7EFD-4ADB-8CF0-1C0BBD921C29}" type="presOf" srcId="{CDCEC6F1-9F96-4BC9-9BAC-65832E3D7709}" destId="{E18C60F5-7773-4F2B-9406-917D641FC477}" srcOrd="1" destOrd="0" presId="urn:microsoft.com/office/officeart/2005/8/layout/cycle8"/>
    <dgm:cxn modelId="{98DCF95B-E6CC-4124-867F-15C237131A2C}" type="presOf" srcId="{8FE75F09-2457-4ABB-9985-8684A3B9DDBC}" destId="{5ACB2921-BC36-42BA-A995-45C8D98957E5}" srcOrd="1" destOrd="0" presId="urn:microsoft.com/office/officeart/2005/8/layout/cycle8"/>
    <dgm:cxn modelId="{7DE1525F-3233-4650-A3F7-135A0C4D74EB}" type="presOf" srcId="{E2482A0C-10AA-47C6-88D6-BDD6DC7287DA}" destId="{9652E16F-3AEC-4E37-852F-7955461006A6}" srcOrd="0" destOrd="0" presId="urn:microsoft.com/office/officeart/2005/8/layout/cycle8"/>
    <dgm:cxn modelId="{3097FA4A-3F09-4AC4-AB14-C121411777C0}" type="presOf" srcId="{13810CF9-5B59-4AC3-B416-AE3E4D5E657B}" destId="{DA816E3E-DF89-4A5E-ACCD-0C0D0955BC36}" srcOrd="0" destOrd="0" presId="urn:microsoft.com/office/officeart/2005/8/layout/cycle8"/>
    <dgm:cxn modelId="{227DC3A6-36D7-4207-AC71-6B06DF7FEB71}" srcId="{E2482A0C-10AA-47C6-88D6-BDD6DC7287DA}" destId="{13810CF9-5B59-4AC3-B416-AE3E4D5E657B}" srcOrd="0" destOrd="0" parTransId="{9E856119-DF8C-4D08-A1B1-8A07C181F018}" sibTransId="{52C854AC-CCBF-4642-9D7A-F3369D8FE432}"/>
    <dgm:cxn modelId="{E8E186ED-09C4-4364-AEE4-6F8ED4FFCBDB}" type="presOf" srcId="{8FE75F09-2457-4ABB-9985-8684A3B9DDBC}" destId="{FE66823F-A3F0-4631-B621-BD7893B3C180}" srcOrd="0" destOrd="0" presId="urn:microsoft.com/office/officeart/2005/8/layout/cycle8"/>
    <dgm:cxn modelId="{9CA9DCE5-1F2D-4FA5-AE25-8983628D442F}" type="presParOf" srcId="{9652E16F-3AEC-4E37-852F-7955461006A6}" destId="{DA816E3E-DF89-4A5E-ACCD-0C0D0955BC36}" srcOrd="0" destOrd="0" presId="urn:microsoft.com/office/officeart/2005/8/layout/cycle8"/>
    <dgm:cxn modelId="{101A86BA-3680-47FC-A51E-CBF33950E831}" type="presParOf" srcId="{9652E16F-3AEC-4E37-852F-7955461006A6}" destId="{5651E224-CACC-467A-A5F9-867D5C58CAC9}" srcOrd="1" destOrd="0" presId="urn:microsoft.com/office/officeart/2005/8/layout/cycle8"/>
    <dgm:cxn modelId="{22A58021-EF66-470B-A0CF-A5CD66BE0DF2}" type="presParOf" srcId="{9652E16F-3AEC-4E37-852F-7955461006A6}" destId="{EC3099FA-3AB5-41B2-95ED-A6BC94E16F2F}" srcOrd="2" destOrd="0" presId="urn:microsoft.com/office/officeart/2005/8/layout/cycle8"/>
    <dgm:cxn modelId="{FC9954A3-914D-46A4-B36D-2BDB6BEE7A46}" type="presParOf" srcId="{9652E16F-3AEC-4E37-852F-7955461006A6}" destId="{74383C02-6A33-4A84-B3A3-5FBFA8E8F766}" srcOrd="3" destOrd="0" presId="urn:microsoft.com/office/officeart/2005/8/layout/cycle8"/>
    <dgm:cxn modelId="{B8CDEECE-C310-4C0C-9C45-EFCB99CA01FB}" type="presParOf" srcId="{9652E16F-3AEC-4E37-852F-7955461006A6}" destId="{D6EF0CD4-353F-4FD2-809F-E74A91FA99DA}" srcOrd="4" destOrd="0" presId="urn:microsoft.com/office/officeart/2005/8/layout/cycle8"/>
    <dgm:cxn modelId="{343CCCD8-3DC8-4384-9EBD-381C0E52BD65}" type="presParOf" srcId="{9652E16F-3AEC-4E37-852F-7955461006A6}" destId="{812A14D4-BB06-42F2-9B14-D6F232E3D70B}" srcOrd="5" destOrd="0" presId="urn:microsoft.com/office/officeart/2005/8/layout/cycle8"/>
    <dgm:cxn modelId="{E040BD66-A1BA-41EB-87D4-9455E44E043A}" type="presParOf" srcId="{9652E16F-3AEC-4E37-852F-7955461006A6}" destId="{5E428397-C400-4B48-89CF-037AC5ADAF76}" srcOrd="6" destOrd="0" presId="urn:microsoft.com/office/officeart/2005/8/layout/cycle8"/>
    <dgm:cxn modelId="{437DBE6D-23A2-4D5C-A6D9-5E395CE8C1A3}" type="presParOf" srcId="{9652E16F-3AEC-4E37-852F-7955461006A6}" destId="{E18C60F5-7773-4F2B-9406-917D641FC477}" srcOrd="7" destOrd="0" presId="urn:microsoft.com/office/officeart/2005/8/layout/cycle8"/>
    <dgm:cxn modelId="{5C1757D3-978B-4A3B-8B49-F9D2FAC0A3D7}" type="presParOf" srcId="{9652E16F-3AEC-4E37-852F-7955461006A6}" destId="{FE66823F-A3F0-4631-B621-BD7893B3C180}" srcOrd="8" destOrd="0" presId="urn:microsoft.com/office/officeart/2005/8/layout/cycle8"/>
    <dgm:cxn modelId="{F5111C42-51AE-4606-A4CC-83C5CCA1166E}" type="presParOf" srcId="{9652E16F-3AEC-4E37-852F-7955461006A6}" destId="{C0CF65B0-5554-4747-849E-5618632C2DD9}" srcOrd="9" destOrd="0" presId="urn:microsoft.com/office/officeart/2005/8/layout/cycle8"/>
    <dgm:cxn modelId="{C3DDA44F-8C04-4E39-9661-EB7CF81FFA16}" type="presParOf" srcId="{9652E16F-3AEC-4E37-852F-7955461006A6}" destId="{370BBBF8-28E5-46D4-9F38-48BFF8F670A0}" srcOrd="10" destOrd="0" presId="urn:microsoft.com/office/officeart/2005/8/layout/cycle8"/>
    <dgm:cxn modelId="{6E27F02F-3FEE-4080-82B8-07A3CC838080}" type="presParOf" srcId="{9652E16F-3AEC-4E37-852F-7955461006A6}" destId="{5ACB2921-BC36-42BA-A995-45C8D98957E5}" srcOrd="11" destOrd="0" presId="urn:microsoft.com/office/officeart/2005/8/layout/cycle8"/>
    <dgm:cxn modelId="{10C2A995-12DD-48DF-8933-8B199B2309B3}" type="presParOf" srcId="{9652E16F-3AEC-4E37-852F-7955461006A6}" destId="{0BBC00D4-050E-4C6C-8DA0-3E2C7875DE29}" srcOrd="12" destOrd="0" presId="urn:microsoft.com/office/officeart/2005/8/layout/cycle8"/>
    <dgm:cxn modelId="{05D22363-6432-4CC5-BEB6-4DB96BBBFA64}" type="presParOf" srcId="{9652E16F-3AEC-4E37-852F-7955461006A6}" destId="{04BDB44A-3D4E-47D0-99C9-1A10935B7212}" srcOrd="13" destOrd="0" presId="urn:microsoft.com/office/officeart/2005/8/layout/cycle8"/>
    <dgm:cxn modelId="{7B51C796-8726-466F-9B42-02B59791B912}" type="presParOf" srcId="{9652E16F-3AEC-4E37-852F-7955461006A6}" destId="{19C94DF8-51E8-4CDC-A640-3CFD3223084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482A0C-10AA-47C6-88D6-BDD6DC7287DA}" type="doc">
      <dgm:prSet loTypeId="urn:microsoft.com/office/officeart/2005/8/layout/cycle8" loCatId="cycle" qsTypeId="urn:microsoft.com/office/officeart/2005/8/quickstyle/3d3" qsCatId="3D" csTypeId="urn:microsoft.com/office/officeart/2005/8/colors/accent1_2" csCatId="accent1" phldr="1"/>
      <dgm:spPr/>
    </dgm:pt>
    <dgm:pt modelId="{13810CF9-5B59-4AC3-B416-AE3E4D5E657B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2400" dirty="0">
              <a:solidFill>
                <a:schemeClr val="tx1"/>
              </a:solidFill>
              <a:latin typeface="+mn-lt"/>
            </a:rPr>
            <a:t>Transferencias </a:t>
          </a:r>
          <a:r>
            <a:rPr lang="es-ES" sz="24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Monetarias</a:t>
          </a:r>
        </a:p>
      </dgm:t>
    </dgm:pt>
    <dgm:pt modelId="{9E856119-DF8C-4D08-A1B1-8A07C181F018}" type="parTrans" cxnId="{227DC3A6-36D7-4207-AC71-6B06DF7FEB71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52C854AC-CCBF-4642-9D7A-F3369D8FE432}" type="sibTrans" cxnId="{227DC3A6-36D7-4207-AC71-6B06DF7FEB71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9652E16F-3AEC-4E37-852F-7955461006A6}" type="pres">
      <dgm:prSet presAssocID="{E2482A0C-10AA-47C6-88D6-BDD6DC7287DA}" presName="compositeShape" presStyleCnt="0">
        <dgm:presLayoutVars>
          <dgm:chMax val="7"/>
          <dgm:dir/>
          <dgm:resizeHandles val="exact"/>
        </dgm:presLayoutVars>
      </dgm:prSet>
      <dgm:spPr/>
    </dgm:pt>
    <dgm:pt modelId="{DA816E3E-DF89-4A5E-ACCD-0C0D0955BC36}" type="pres">
      <dgm:prSet presAssocID="{E2482A0C-10AA-47C6-88D6-BDD6DC7287DA}" presName="wedge1" presStyleLbl="node1" presStyleIdx="0" presStyleCnt="1"/>
      <dgm:spPr/>
    </dgm:pt>
    <dgm:pt modelId="{5651E224-CACC-467A-A5F9-867D5C58CAC9}" type="pres">
      <dgm:prSet presAssocID="{E2482A0C-10AA-47C6-88D6-BDD6DC7287DA}" presName="dummy1a" presStyleCnt="0"/>
      <dgm:spPr/>
    </dgm:pt>
    <dgm:pt modelId="{EC3099FA-3AB5-41B2-95ED-A6BC94E16F2F}" type="pres">
      <dgm:prSet presAssocID="{E2482A0C-10AA-47C6-88D6-BDD6DC7287DA}" presName="dummy1b" presStyleCnt="0"/>
      <dgm:spPr/>
    </dgm:pt>
    <dgm:pt modelId="{74383C02-6A33-4A84-B3A3-5FBFA8E8F766}" type="pres">
      <dgm:prSet presAssocID="{E2482A0C-10AA-47C6-88D6-BDD6DC7287DA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8BF9EE26-9F81-40AC-AD97-E15C3BA77A32}" type="pres">
      <dgm:prSet presAssocID="{52C854AC-CCBF-4642-9D7A-F3369D8FE432}" presName="arrowWedge1single" presStyleLbl="fgSibTrans2D1" presStyleIdx="0" presStyleCnt="1"/>
      <dgm:spPr/>
    </dgm:pt>
  </dgm:ptLst>
  <dgm:cxnLst>
    <dgm:cxn modelId="{F779F221-D51B-4A2E-BFB5-D84187A9330D}" type="presOf" srcId="{13810CF9-5B59-4AC3-B416-AE3E4D5E657B}" destId="{74383C02-6A33-4A84-B3A3-5FBFA8E8F766}" srcOrd="1" destOrd="0" presId="urn:microsoft.com/office/officeart/2005/8/layout/cycle8"/>
    <dgm:cxn modelId="{7DE1525F-3233-4650-A3F7-135A0C4D74EB}" type="presOf" srcId="{E2482A0C-10AA-47C6-88D6-BDD6DC7287DA}" destId="{9652E16F-3AEC-4E37-852F-7955461006A6}" srcOrd="0" destOrd="0" presId="urn:microsoft.com/office/officeart/2005/8/layout/cycle8"/>
    <dgm:cxn modelId="{3097FA4A-3F09-4AC4-AB14-C121411777C0}" type="presOf" srcId="{13810CF9-5B59-4AC3-B416-AE3E4D5E657B}" destId="{DA816E3E-DF89-4A5E-ACCD-0C0D0955BC36}" srcOrd="0" destOrd="0" presId="urn:microsoft.com/office/officeart/2005/8/layout/cycle8"/>
    <dgm:cxn modelId="{227DC3A6-36D7-4207-AC71-6B06DF7FEB71}" srcId="{E2482A0C-10AA-47C6-88D6-BDD6DC7287DA}" destId="{13810CF9-5B59-4AC3-B416-AE3E4D5E657B}" srcOrd="0" destOrd="0" parTransId="{9E856119-DF8C-4D08-A1B1-8A07C181F018}" sibTransId="{52C854AC-CCBF-4642-9D7A-F3369D8FE432}"/>
    <dgm:cxn modelId="{9CA9DCE5-1F2D-4FA5-AE25-8983628D442F}" type="presParOf" srcId="{9652E16F-3AEC-4E37-852F-7955461006A6}" destId="{DA816E3E-DF89-4A5E-ACCD-0C0D0955BC36}" srcOrd="0" destOrd="0" presId="urn:microsoft.com/office/officeart/2005/8/layout/cycle8"/>
    <dgm:cxn modelId="{101A86BA-3680-47FC-A51E-CBF33950E831}" type="presParOf" srcId="{9652E16F-3AEC-4E37-852F-7955461006A6}" destId="{5651E224-CACC-467A-A5F9-867D5C58CAC9}" srcOrd="1" destOrd="0" presId="urn:microsoft.com/office/officeart/2005/8/layout/cycle8"/>
    <dgm:cxn modelId="{22A58021-EF66-470B-A0CF-A5CD66BE0DF2}" type="presParOf" srcId="{9652E16F-3AEC-4E37-852F-7955461006A6}" destId="{EC3099FA-3AB5-41B2-95ED-A6BC94E16F2F}" srcOrd="2" destOrd="0" presId="urn:microsoft.com/office/officeart/2005/8/layout/cycle8"/>
    <dgm:cxn modelId="{FC9954A3-914D-46A4-B36D-2BDB6BEE7A46}" type="presParOf" srcId="{9652E16F-3AEC-4E37-852F-7955461006A6}" destId="{74383C02-6A33-4A84-B3A3-5FBFA8E8F766}" srcOrd="3" destOrd="0" presId="urn:microsoft.com/office/officeart/2005/8/layout/cycle8"/>
    <dgm:cxn modelId="{C8D6A70B-8DE4-4996-BD3A-88CB9DB22292}" type="presParOf" srcId="{9652E16F-3AEC-4E37-852F-7955461006A6}" destId="{8BF9EE26-9F81-40AC-AD97-E15C3BA77A32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482A0C-10AA-47C6-88D6-BDD6DC7287DA}" type="doc">
      <dgm:prSet loTypeId="urn:microsoft.com/office/officeart/2005/8/layout/cycle8" loCatId="cycle" qsTypeId="urn:microsoft.com/office/officeart/2005/8/quickstyle/3d3" qsCatId="3D" csTypeId="urn:microsoft.com/office/officeart/2005/8/colors/accent1_2" csCatId="accent1" phldr="1"/>
      <dgm:spPr/>
    </dgm:pt>
    <dgm:pt modelId="{13810CF9-5B59-4AC3-B416-AE3E4D5E657B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2400" dirty="0">
              <a:solidFill>
                <a:schemeClr val="tx1"/>
              </a:solidFill>
              <a:latin typeface="+mn-lt"/>
            </a:rPr>
            <a:t>Transferencias </a:t>
          </a:r>
          <a:r>
            <a:rPr lang="es-ES" sz="24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Monetarias</a:t>
          </a:r>
        </a:p>
      </dgm:t>
    </dgm:pt>
    <dgm:pt modelId="{9E856119-DF8C-4D08-A1B1-8A07C181F018}" type="parTrans" cxnId="{227DC3A6-36D7-4207-AC71-6B06DF7FEB71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52C854AC-CCBF-4642-9D7A-F3369D8FE432}" type="sibTrans" cxnId="{227DC3A6-36D7-4207-AC71-6B06DF7FEB71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9652E16F-3AEC-4E37-852F-7955461006A6}" type="pres">
      <dgm:prSet presAssocID="{E2482A0C-10AA-47C6-88D6-BDD6DC7287DA}" presName="compositeShape" presStyleCnt="0">
        <dgm:presLayoutVars>
          <dgm:chMax val="7"/>
          <dgm:dir/>
          <dgm:resizeHandles val="exact"/>
        </dgm:presLayoutVars>
      </dgm:prSet>
      <dgm:spPr/>
    </dgm:pt>
    <dgm:pt modelId="{DA816E3E-DF89-4A5E-ACCD-0C0D0955BC36}" type="pres">
      <dgm:prSet presAssocID="{E2482A0C-10AA-47C6-88D6-BDD6DC7287DA}" presName="wedge1" presStyleLbl="node1" presStyleIdx="0" presStyleCnt="1"/>
      <dgm:spPr/>
    </dgm:pt>
    <dgm:pt modelId="{5651E224-CACC-467A-A5F9-867D5C58CAC9}" type="pres">
      <dgm:prSet presAssocID="{E2482A0C-10AA-47C6-88D6-BDD6DC7287DA}" presName="dummy1a" presStyleCnt="0"/>
      <dgm:spPr/>
    </dgm:pt>
    <dgm:pt modelId="{EC3099FA-3AB5-41B2-95ED-A6BC94E16F2F}" type="pres">
      <dgm:prSet presAssocID="{E2482A0C-10AA-47C6-88D6-BDD6DC7287DA}" presName="dummy1b" presStyleCnt="0"/>
      <dgm:spPr/>
    </dgm:pt>
    <dgm:pt modelId="{74383C02-6A33-4A84-B3A3-5FBFA8E8F766}" type="pres">
      <dgm:prSet presAssocID="{E2482A0C-10AA-47C6-88D6-BDD6DC7287DA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8BF9EE26-9F81-40AC-AD97-E15C3BA77A32}" type="pres">
      <dgm:prSet presAssocID="{52C854AC-CCBF-4642-9D7A-F3369D8FE432}" presName="arrowWedge1single" presStyleLbl="fgSibTrans2D1" presStyleIdx="0" presStyleCnt="1"/>
      <dgm:spPr/>
    </dgm:pt>
  </dgm:ptLst>
  <dgm:cxnLst>
    <dgm:cxn modelId="{F779F221-D51B-4A2E-BFB5-D84187A9330D}" type="presOf" srcId="{13810CF9-5B59-4AC3-B416-AE3E4D5E657B}" destId="{74383C02-6A33-4A84-B3A3-5FBFA8E8F766}" srcOrd="1" destOrd="0" presId="urn:microsoft.com/office/officeart/2005/8/layout/cycle8"/>
    <dgm:cxn modelId="{7DE1525F-3233-4650-A3F7-135A0C4D74EB}" type="presOf" srcId="{E2482A0C-10AA-47C6-88D6-BDD6DC7287DA}" destId="{9652E16F-3AEC-4E37-852F-7955461006A6}" srcOrd="0" destOrd="0" presId="urn:microsoft.com/office/officeart/2005/8/layout/cycle8"/>
    <dgm:cxn modelId="{3097FA4A-3F09-4AC4-AB14-C121411777C0}" type="presOf" srcId="{13810CF9-5B59-4AC3-B416-AE3E4D5E657B}" destId="{DA816E3E-DF89-4A5E-ACCD-0C0D0955BC36}" srcOrd="0" destOrd="0" presId="urn:microsoft.com/office/officeart/2005/8/layout/cycle8"/>
    <dgm:cxn modelId="{227DC3A6-36D7-4207-AC71-6B06DF7FEB71}" srcId="{E2482A0C-10AA-47C6-88D6-BDD6DC7287DA}" destId="{13810CF9-5B59-4AC3-B416-AE3E4D5E657B}" srcOrd="0" destOrd="0" parTransId="{9E856119-DF8C-4D08-A1B1-8A07C181F018}" sibTransId="{52C854AC-CCBF-4642-9D7A-F3369D8FE432}"/>
    <dgm:cxn modelId="{9CA9DCE5-1F2D-4FA5-AE25-8983628D442F}" type="presParOf" srcId="{9652E16F-3AEC-4E37-852F-7955461006A6}" destId="{DA816E3E-DF89-4A5E-ACCD-0C0D0955BC36}" srcOrd="0" destOrd="0" presId="urn:microsoft.com/office/officeart/2005/8/layout/cycle8"/>
    <dgm:cxn modelId="{101A86BA-3680-47FC-A51E-CBF33950E831}" type="presParOf" srcId="{9652E16F-3AEC-4E37-852F-7955461006A6}" destId="{5651E224-CACC-467A-A5F9-867D5C58CAC9}" srcOrd="1" destOrd="0" presId="urn:microsoft.com/office/officeart/2005/8/layout/cycle8"/>
    <dgm:cxn modelId="{22A58021-EF66-470B-A0CF-A5CD66BE0DF2}" type="presParOf" srcId="{9652E16F-3AEC-4E37-852F-7955461006A6}" destId="{EC3099FA-3AB5-41B2-95ED-A6BC94E16F2F}" srcOrd="2" destOrd="0" presId="urn:microsoft.com/office/officeart/2005/8/layout/cycle8"/>
    <dgm:cxn modelId="{FC9954A3-914D-46A4-B36D-2BDB6BEE7A46}" type="presParOf" srcId="{9652E16F-3AEC-4E37-852F-7955461006A6}" destId="{74383C02-6A33-4A84-B3A3-5FBFA8E8F766}" srcOrd="3" destOrd="0" presId="urn:microsoft.com/office/officeart/2005/8/layout/cycle8"/>
    <dgm:cxn modelId="{C8D6A70B-8DE4-4996-BD3A-88CB9DB22292}" type="presParOf" srcId="{9652E16F-3AEC-4E37-852F-7955461006A6}" destId="{8BF9EE26-9F81-40AC-AD97-E15C3BA77A32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482A0C-10AA-47C6-88D6-BDD6DC7287DA}" type="doc">
      <dgm:prSet loTypeId="urn:microsoft.com/office/officeart/2005/8/layout/cycle8" loCatId="cycle" qsTypeId="urn:microsoft.com/office/officeart/2005/8/quickstyle/3d3" qsCatId="3D" csTypeId="urn:microsoft.com/office/officeart/2005/8/colors/accent1_2" csCatId="accent1" phldr="1"/>
      <dgm:spPr/>
    </dgm:pt>
    <dgm:pt modelId="{CDCEC6F1-9F96-4BC9-9BAC-65832E3D7709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Servicios y Prestaciones Sociales</a:t>
          </a:r>
        </a:p>
      </dgm:t>
    </dgm:pt>
    <dgm:pt modelId="{542FA6EB-ACA2-4B12-84AF-9295AACD8667}" type="parTrans" cxnId="{9A82272A-FA6D-4C9D-85FA-471E0F07AC0A}">
      <dgm:prSet/>
      <dgm:spPr/>
      <dgm:t>
        <a:bodyPr/>
        <a:lstStyle/>
        <a:p>
          <a:endParaRPr lang="es-ES" sz="2800"/>
        </a:p>
      </dgm:t>
    </dgm:pt>
    <dgm:pt modelId="{A3BC495D-1897-4DF7-9DD9-9C9FEB908A89}" type="sibTrans" cxnId="{9A82272A-FA6D-4C9D-85FA-471E0F07AC0A}">
      <dgm:prSet/>
      <dgm:spPr/>
      <dgm:t>
        <a:bodyPr/>
        <a:lstStyle/>
        <a:p>
          <a:endParaRPr lang="es-ES" sz="2800"/>
        </a:p>
      </dgm:t>
    </dgm:pt>
    <dgm:pt modelId="{9652E16F-3AEC-4E37-852F-7955461006A6}" type="pres">
      <dgm:prSet presAssocID="{E2482A0C-10AA-47C6-88D6-BDD6DC7287DA}" presName="compositeShape" presStyleCnt="0">
        <dgm:presLayoutVars>
          <dgm:chMax val="7"/>
          <dgm:dir/>
          <dgm:resizeHandles val="exact"/>
        </dgm:presLayoutVars>
      </dgm:prSet>
      <dgm:spPr/>
    </dgm:pt>
    <dgm:pt modelId="{DA816E3E-DF89-4A5E-ACCD-0C0D0955BC36}" type="pres">
      <dgm:prSet presAssocID="{E2482A0C-10AA-47C6-88D6-BDD6DC7287DA}" presName="wedge1" presStyleLbl="node1" presStyleIdx="0" presStyleCnt="1" custLinFactNeighborX="412"/>
      <dgm:spPr/>
    </dgm:pt>
    <dgm:pt modelId="{5651E224-CACC-467A-A5F9-867D5C58CAC9}" type="pres">
      <dgm:prSet presAssocID="{E2482A0C-10AA-47C6-88D6-BDD6DC7287DA}" presName="dummy1a" presStyleCnt="0"/>
      <dgm:spPr/>
    </dgm:pt>
    <dgm:pt modelId="{EC3099FA-3AB5-41B2-95ED-A6BC94E16F2F}" type="pres">
      <dgm:prSet presAssocID="{E2482A0C-10AA-47C6-88D6-BDD6DC7287DA}" presName="dummy1b" presStyleCnt="0"/>
      <dgm:spPr/>
    </dgm:pt>
    <dgm:pt modelId="{74383C02-6A33-4A84-B3A3-5FBFA8E8F766}" type="pres">
      <dgm:prSet presAssocID="{E2482A0C-10AA-47C6-88D6-BDD6DC7287DA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2F8EBBB1-3E43-4EDC-8688-15813346A180}" type="pres">
      <dgm:prSet presAssocID="{A3BC495D-1897-4DF7-9DD9-9C9FEB908A89}" presName="arrowWedge1single" presStyleLbl="fgSibTrans2D1" presStyleIdx="0" presStyleCnt="1"/>
      <dgm:spPr/>
    </dgm:pt>
  </dgm:ptLst>
  <dgm:cxnLst>
    <dgm:cxn modelId="{9A82272A-FA6D-4C9D-85FA-471E0F07AC0A}" srcId="{E2482A0C-10AA-47C6-88D6-BDD6DC7287DA}" destId="{CDCEC6F1-9F96-4BC9-9BAC-65832E3D7709}" srcOrd="0" destOrd="0" parTransId="{542FA6EB-ACA2-4B12-84AF-9295AACD8667}" sibTransId="{A3BC495D-1897-4DF7-9DD9-9C9FEB908A89}"/>
    <dgm:cxn modelId="{33E72835-39F6-4A60-8757-02C4F7FB3204}" type="presOf" srcId="{CDCEC6F1-9F96-4BC9-9BAC-65832E3D7709}" destId="{74383C02-6A33-4A84-B3A3-5FBFA8E8F766}" srcOrd="1" destOrd="0" presId="urn:microsoft.com/office/officeart/2005/8/layout/cycle8"/>
    <dgm:cxn modelId="{7DE1525F-3233-4650-A3F7-135A0C4D74EB}" type="presOf" srcId="{E2482A0C-10AA-47C6-88D6-BDD6DC7287DA}" destId="{9652E16F-3AEC-4E37-852F-7955461006A6}" srcOrd="0" destOrd="0" presId="urn:microsoft.com/office/officeart/2005/8/layout/cycle8"/>
    <dgm:cxn modelId="{7CC634D5-EE08-4C6F-96FC-3F1DF6615AC7}" type="presOf" srcId="{CDCEC6F1-9F96-4BC9-9BAC-65832E3D7709}" destId="{DA816E3E-DF89-4A5E-ACCD-0C0D0955BC36}" srcOrd="0" destOrd="0" presId="urn:microsoft.com/office/officeart/2005/8/layout/cycle8"/>
    <dgm:cxn modelId="{9CA9DCE5-1F2D-4FA5-AE25-8983628D442F}" type="presParOf" srcId="{9652E16F-3AEC-4E37-852F-7955461006A6}" destId="{DA816E3E-DF89-4A5E-ACCD-0C0D0955BC36}" srcOrd="0" destOrd="0" presId="urn:microsoft.com/office/officeart/2005/8/layout/cycle8"/>
    <dgm:cxn modelId="{101A86BA-3680-47FC-A51E-CBF33950E831}" type="presParOf" srcId="{9652E16F-3AEC-4E37-852F-7955461006A6}" destId="{5651E224-CACC-467A-A5F9-867D5C58CAC9}" srcOrd="1" destOrd="0" presId="urn:microsoft.com/office/officeart/2005/8/layout/cycle8"/>
    <dgm:cxn modelId="{22A58021-EF66-470B-A0CF-A5CD66BE0DF2}" type="presParOf" srcId="{9652E16F-3AEC-4E37-852F-7955461006A6}" destId="{EC3099FA-3AB5-41B2-95ED-A6BC94E16F2F}" srcOrd="2" destOrd="0" presId="urn:microsoft.com/office/officeart/2005/8/layout/cycle8"/>
    <dgm:cxn modelId="{FC9954A3-914D-46A4-B36D-2BDB6BEE7A46}" type="presParOf" srcId="{9652E16F-3AEC-4E37-852F-7955461006A6}" destId="{74383C02-6A33-4A84-B3A3-5FBFA8E8F766}" srcOrd="3" destOrd="0" presId="urn:microsoft.com/office/officeart/2005/8/layout/cycle8"/>
    <dgm:cxn modelId="{5C63A7FC-8365-4E63-A423-6CE84085F30C}" type="presParOf" srcId="{9652E16F-3AEC-4E37-852F-7955461006A6}" destId="{2F8EBBB1-3E43-4EDC-8688-15813346A180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482A0C-10AA-47C6-88D6-BDD6DC7287DA}" type="doc">
      <dgm:prSet loTypeId="urn:microsoft.com/office/officeart/2005/8/layout/cycle8" loCatId="cycle" qsTypeId="urn:microsoft.com/office/officeart/2005/8/quickstyle/3d3" qsCatId="3D" csTypeId="urn:microsoft.com/office/officeart/2005/8/colors/accent1_2" csCatId="accent1" phldr="1"/>
      <dgm:spPr/>
    </dgm:pt>
    <dgm:pt modelId="{CDCEC6F1-9F96-4BC9-9BAC-65832E3D7709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Servicios y Prestaciones Sociales</a:t>
          </a:r>
        </a:p>
      </dgm:t>
    </dgm:pt>
    <dgm:pt modelId="{542FA6EB-ACA2-4B12-84AF-9295AACD8667}" type="parTrans" cxnId="{9A82272A-FA6D-4C9D-85FA-471E0F07AC0A}">
      <dgm:prSet/>
      <dgm:spPr/>
      <dgm:t>
        <a:bodyPr/>
        <a:lstStyle/>
        <a:p>
          <a:endParaRPr lang="es-ES" sz="2800"/>
        </a:p>
      </dgm:t>
    </dgm:pt>
    <dgm:pt modelId="{A3BC495D-1897-4DF7-9DD9-9C9FEB908A89}" type="sibTrans" cxnId="{9A82272A-FA6D-4C9D-85FA-471E0F07AC0A}">
      <dgm:prSet/>
      <dgm:spPr/>
      <dgm:t>
        <a:bodyPr/>
        <a:lstStyle/>
        <a:p>
          <a:endParaRPr lang="es-ES" sz="2800"/>
        </a:p>
      </dgm:t>
    </dgm:pt>
    <dgm:pt modelId="{9652E16F-3AEC-4E37-852F-7955461006A6}" type="pres">
      <dgm:prSet presAssocID="{E2482A0C-10AA-47C6-88D6-BDD6DC7287DA}" presName="compositeShape" presStyleCnt="0">
        <dgm:presLayoutVars>
          <dgm:chMax val="7"/>
          <dgm:dir/>
          <dgm:resizeHandles val="exact"/>
        </dgm:presLayoutVars>
      </dgm:prSet>
      <dgm:spPr/>
    </dgm:pt>
    <dgm:pt modelId="{DA816E3E-DF89-4A5E-ACCD-0C0D0955BC36}" type="pres">
      <dgm:prSet presAssocID="{E2482A0C-10AA-47C6-88D6-BDD6DC7287DA}" presName="wedge1" presStyleLbl="node1" presStyleIdx="0" presStyleCnt="1"/>
      <dgm:spPr/>
    </dgm:pt>
    <dgm:pt modelId="{5651E224-CACC-467A-A5F9-867D5C58CAC9}" type="pres">
      <dgm:prSet presAssocID="{E2482A0C-10AA-47C6-88D6-BDD6DC7287DA}" presName="dummy1a" presStyleCnt="0"/>
      <dgm:spPr/>
    </dgm:pt>
    <dgm:pt modelId="{EC3099FA-3AB5-41B2-95ED-A6BC94E16F2F}" type="pres">
      <dgm:prSet presAssocID="{E2482A0C-10AA-47C6-88D6-BDD6DC7287DA}" presName="dummy1b" presStyleCnt="0"/>
      <dgm:spPr/>
    </dgm:pt>
    <dgm:pt modelId="{74383C02-6A33-4A84-B3A3-5FBFA8E8F766}" type="pres">
      <dgm:prSet presAssocID="{E2482A0C-10AA-47C6-88D6-BDD6DC7287DA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2F8EBBB1-3E43-4EDC-8688-15813346A180}" type="pres">
      <dgm:prSet presAssocID="{A3BC495D-1897-4DF7-9DD9-9C9FEB908A89}" presName="arrowWedge1single" presStyleLbl="fgSibTrans2D1" presStyleIdx="0" presStyleCnt="1"/>
      <dgm:spPr/>
    </dgm:pt>
  </dgm:ptLst>
  <dgm:cxnLst>
    <dgm:cxn modelId="{9A82272A-FA6D-4C9D-85FA-471E0F07AC0A}" srcId="{E2482A0C-10AA-47C6-88D6-BDD6DC7287DA}" destId="{CDCEC6F1-9F96-4BC9-9BAC-65832E3D7709}" srcOrd="0" destOrd="0" parTransId="{542FA6EB-ACA2-4B12-84AF-9295AACD8667}" sibTransId="{A3BC495D-1897-4DF7-9DD9-9C9FEB908A89}"/>
    <dgm:cxn modelId="{33E72835-39F6-4A60-8757-02C4F7FB3204}" type="presOf" srcId="{CDCEC6F1-9F96-4BC9-9BAC-65832E3D7709}" destId="{74383C02-6A33-4A84-B3A3-5FBFA8E8F766}" srcOrd="1" destOrd="0" presId="urn:microsoft.com/office/officeart/2005/8/layout/cycle8"/>
    <dgm:cxn modelId="{7DE1525F-3233-4650-A3F7-135A0C4D74EB}" type="presOf" srcId="{E2482A0C-10AA-47C6-88D6-BDD6DC7287DA}" destId="{9652E16F-3AEC-4E37-852F-7955461006A6}" srcOrd="0" destOrd="0" presId="urn:microsoft.com/office/officeart/2005/8/layout/cycle8"/>
    <dgm:cxn modelId="{7CC634D5-EE08-4C6F-96FC-3F1DF6615AC7}" type="presOf" srcId="{CDCEC6F1-9F96-4BC9-9BAC-65832E3D7709}" destId="{DA816E3E-DF89-4A5E-ACCD-0C0D0955BC36}" srcOrd="0" destOrd="0" presId="urn:microsoft.com/office/officeart/2005/8/layout/cycle8"/>
    <dgm:cxn modelId="{9CA9DCE5-1F2D-4FA5-AE25-8983628D442F}" type="presParOf" srcId="{9652E16F-3AEC-4E37-852F-7955461006A6}" destId="{DA816E3E-DF89-4A5E-ACCD-0C0D0955BC36}" srcOrd="0" destOrd="0" presId="urn:microsoft.com/office/officeart/2005/8/layout/cycle8"/>
    <dgm:cxn modelId="{101A86BA-3680-47FC-A51E-CBF33950E831}" type="presParOf" srcId="{9652E16F-3AEC-4E37-852F-7955461006A6}" destId="{5651E224-CACC-467A-A5F9-867D5C58CAC9}" srcOrd="1" destOrd="0" presId="urn:microsoft.com/office/officeart/2005/8/layout/cycle8"/>
    <dgm:cxn modelId="{22A58021-EF66-470B-A0CF-A5CD66BE0DF2}" type="presParOf" srcId="{9652E16F-3AEC-4E37-852F-7955461006A6}" destId="{EC3099FA-3AB5-41B2-95ED-A6BC94E16F2F}" srcOrd="2" destOrd="0" presId="urn:microsoft.com/office/officeart/2005/8/layout/cycle8"/>
    <dgm:cxn modelId="{FC9954A3-914D-46A4-B36D-2BDB6BEE7A46}" type="presParOf" srcId="{9652E16F-3AEC-4E37-852F-7955461006A6}" destId="{74383C02-6A33-4A84-B3A3-5FBFA8E8F766}" srcOrd="3" destOrd="0" presId="urn:microsoft.com/office/officeart/2005/8/layout/cycle8"/>
    <dgm:cxn modelId="{5C63A7FC-8365-4E63-A423-6CE84085F30C}" type="presParOf" srcId="{9652E16F-3AEC-4E37-852F-7955461006A6}" destId="{2F8EBBB1-3E43-4EDC-8688-15813346A180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CE22F2B-D089-4540-8268-DF747DDE75E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20E16EC-C09E-4746-AF45-4C56CC239C12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Suficiente</a:t>
          </a:r>
        </a:p>
      </dgm:t>
    </dgm:pt>
    <dgm:pt modelId="{362F2222-B6F7-4383-B3A0-E03244D594C7}" type="parTrans" cxnId="{38E098BA-307B-4CEC-B09B-A9E586664E23}">
      <dgm:prSet/>
      <dgm:spPr/>
      <dgm:t>
        <a:bodyPr/>
        <a:lstStyle/>
        <a:p>
          <a:endParaRPr lang="es-ES"/>
        </a:p>
      </dgm:t>
    </dgm:pt>
    <dgm:pt modelId="{CBCCF337-8254-4A16-B682-479E222B2338}" type="sibTrans" cxnId="{38E098BA-307B-4CEC-B09B-A9E586664E23}">
      <dgm:prSet/>
      <dgm:spPr/>
      <dgm:t>
        <a:bodyPr/>
        <a:lstStyle/>
        <a:p>
          <a:endParaRPr lang="es-ES"/>
        </a:p>
      </dgm:t>
    </dgm:pt>
    <dgm:pt modelId="{76479473-BF3F-4D12-962D-D3513861A1E6}">
      <dgm:prSet phldrT="[Text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dirty="0"/>
            <a:t>Pertinente</a:t>
          </a:r>
        </a:p>
      </dgm:t>
    </dgm:pt>
    <dgm:pt modelId="{C5F1D9FE-D766-4FBD-A7B9-52276DF39BC5}" type="parTrans" cxnId="{34479E33-8172-412E-82C0-1FFEA64431AF}">
      <dgm:prSet/>
      <dgm:spPr/>
      <dgm:t>
        <a:bodyPr/>
        <a:lstStyle/>
        <a:p>
          <a:endParaRPr lang="es-ES"/>
        </a:p>
      </dgm:t>
    </dgm:pt>
    <dgm:pt modelId="{599BDBED-9A13-45D0-AE37-6F4AF3C4C116}" type="sibTrans" cxnId="{34479E33-8172-412E-82C0-1FFEA64431AF}">
      <dgm:prSet/>
      <dgm:spPr/>
      <dgm:t>
        <a:bodyPr/>
        <a:lstStyle/>
        <a:p>
          <a:endParaRPr lang="es-ES"/>
        </a:p>
      </dgm:t>
    </dgm:pt>
    <dgm:pt modelId="{8D97841E-49A6-4E1D-ACB2-716445B539D1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Oportuna</a:t>
          </a:r>
        </a:p>
      </dgm:t>
    </dgm:pt>
    <dgm:pt modelId="{DE41E9B0-BC2E-47D2-8FAE-9C7A0590446C}" type="parTrans" cxnId="{49667910-521F-4397-9950-0EE3474386A1}">
      <dgm:prSet/>
      <dgm:spPr/>
      <dgm:t>
        <a:bodyPr/>
        <a:lstStyle/>
        <a:p>
          <a:endParaRPr lang="es-ES"/>
        </a:p>
      </dgm:t>
    </dgm:pt>
    <dgm:pt modelId="{032F1F52-AE7E-4278-AE15-F533D808F172}" type="sibTrans" cxnId="{49667910-521F-4397-9950-0EE3474386A1}">
      <dgm:prSet/>
      <dgm:spPr/>
      <dgm:t>
        <a:bodyPr/>
        <a:lstStyle/>
        <a:p>
          <a:endParaRPr lang="es-ES"/>
        </a:p>
      </dgm:t>
    </dgm:pt>
    <dgm:pt modelId="{50888EEA-ACE3-4DB5-BA7A-44B878BD3381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dirty="0"/>
            <a:t>Eficiente</a:t>
          </a:r>
        </a:p>
      </dgm:t>
    </dgm:pt>
    <dgm:pt modelId="{C768F1DE-BFAE-46B2-BF93-6517D145D4CD}" type="parTrans" cxnId="{BB33A368-7C03-4D8D-95B4-0540188D449C}">
      <dgm:prSet/>
      <dgm:spPr/>
      <dgm:t>
        <a:bodyPr/>
        <a:lstStyle/>
        <a:p>
          <a:endParaRPr lang="es-ES"/>
        </a:p>
      </dgm:t>
    </dgm:pt>
    <dgm:pt modelId="{1B9EB0BF-851A-498A-B842-E57D45F89644}" type="sibTrans" cxnId="{BB33A368-7C03-4D8D-95B4-0540188D449C}">
      <dgm:prSet/>
      <dgm:spPr/>
      <dgm:t>
        <a:bodyPr/>
        <a:lstStyle/>
        <a:p>
          <a:endParaRPr lang="es-ES"/>
        </a:p>
      </dgm:t>
    </dgm:pt>
    <dgm:pt modelId="{90D0C54E-83EB-4A03-9C2A-5416F6A1CF99}" type="pres">
      <dgm:prSet presAssocID="{6CE22F2B-D089-4540-8268-DF747DDE75E9}" presName="Name0" presStyleCnt="0">
        <dgm:presLayoutVars>
          <dgm:chMax val="7"/>
          <dgm:chPref val="7"/>
          <dgm:dir/>
        </dgm:presLayoutVars>
      </dgm:prSet>
      <dgm:spPr/>
    </dgm:pt>
    <dgm:pt modelId="{34E7E1CC-84E0-42BF-A378-1F6C062397AF}" type="pres">
      <dgm:prSet presAssocID="{6CE22F2B-D089-4540-8268-DF747DDE75E9}" presName="Name1" presStyleCnt="0"/>
      <dgm:spPr/>
    </dgm:pt>
    <dgm:pt modelId="{7417E8BF-638F-4BDE-A19C-288EB2D28345}" type="pres">
      <dgm:prSet presAssocID="{6CE22F2B-D089-4540-8268-DF747DDE75E9}" presName="cycle" presStyleCnt="0"/>
      <dgm:spPr/>
    </dgm:pt>
    <dgm:pt modelId="{F470F7CF-5A0B-4AEA-92F9-5D26A7BD74A5}" type="pres">
      <dgm:prSet presAssocID="{6CE22F2B-D089-4540-8268-DF747DDE75E9}" presName="srcNode" presStyleLbl="node1" presStyleIdx="0" presStyleCnt="4"/>
      <dgm:spPr/>
    </dgm:pt>
    <dgm:pt modelId="{C1B5D15E-A49C-4D83-8F5E-D89ED4C8B406}" type="pres">
      <dgm:prSet presAssocID="{6CE22F2B-D089-4540-8268-DF747DDE75E9}" presName="conn" presStyleLbl="parChTrans1D2" presStyleIdx="0" presStyleCnt="1"/>
      <dgm:spPr/>
    </dgm:pt>
    <dgm:pt modelId="{5AFDEC33-B7DE-4263-93D1-BA010E6634E4}" type="pres">
      <dgm:prSet presAssocID="{6CE22F2B-D089-4540-8268-DF747DDE75E9}" presName="extraNode" presStyleLbl="node1" presStyleIdx="0" presStyleCnt="4"/>
      <dgm:spPr/>
    </dgm:pt>
    <dgm:pt modelId="{157E634B-7F65-40D2-903B-2A553E093954}" type="pres">
      <dgm:prSet presAssocID="{6CE22F2B-D089-4540-8268-DF747DDE75E9}" presName="dstNode" presStyleLbl="node1" presStyleIdx="0" presStyleCnt="4"/>
      <dgm:spPr/>
    </dgm:pt>
    <dgm:pt modelId="{468B93A4-B21D-4D1C-8940-F1A4CB71C58A}" type="pres">
      <dgm:prSet presAssocID="{F20E16EC-C09E-4746-AF45-4C56CC239C12}" presName="text_1" presStyleLbl="node1" presStyleIdx="0" presStyleCnt="4">
        <dgm:presLayoutVars>
          <dgm:bulletEnabled val="1"/>
        </dgm:presLayoutVars>
      </dgm:prSet>
      <dgm:spPr/>
    </dgm:pt>
    <dgm:pt modelId="{79C223B5-5503-4CE0-97B9-434739CA6ED7}" type="pres">
      <dgm:prSet presAssocID="{F20E16EC-C09E-4746-AF45-4C56CC239C12}" presName="accent_1" presStyleCnt="0"/>
      <dgm:spPr/>
    </dgm:pt>
    <dgm:pt modelId="{C10A3697-3A3F-40B4-B588-28721306B79D}" type="pres">
      <dgm:prSet presAssocID="{F20E16EC-C09E-4746-AF45-4C56CC239C12}" presName="accentRepeatNode" presStyleLbl="solidFgAcc1" presStyleIdx="0" presStyleCnt="4"/>
      <dgm:spPr/>
    </dgm:pt>
    <dgm:pt modelId="{7172DBC3-F1DD-41C7-8BD6-9DDD71E51D95}" type="pres">
      <dgm:prSet presAssocID="{76479473-BF3F-4D12-962D-D3513861A1E6}" presName="text_2" presStyleLbl="node1" presStyleIdx="1" presStyleCnt="4">
        <dgm:presLayoutVars>
          <dgm:bulletEnabled val="1"/>
        </dgm:presLayoutVars>
      </dgm:prSet>
      <dgm:spPr/>
    </dgm:pt>
    <dgm:pt modelId="{E9B58E35-662B-48AB-8D3A-46CFA5FC3F46}" type="pres">
      <dgm:prSet presAssocID="{76479473-BF3F-4D12-962D-D3513861A1E6}" presName="accent_2" presStyleCnt="0"/>
      <dgm:spPr/>
    </dgm:pt>
    <dgm:pt modelId="{235A6D41-F40E-4AA0-A40D-990CEF496D12}" type="pres">
      <dgm:prSet presAssocID="{76479473-BF3F-4D12-962D-D3513861A1E6}" presName="accentRepeatNode" presStyleLbl="solidFgAcc1" presStyleIdx="1" presStyleCnt="4"/>
      <dgm:spPr/>
    </dgm:pt>
    <dgm:pt modelId="{31FAD3D2-A2F7-483E-9C7F-833B41A1B469}" type="pres">
      <dgm:prSet presAssocID="{50888EEA-ACE3-4DB5-BA7A-44B878BD3381}" presName="text_3" presStyleLbl="node1" presStyleIdx="2" presStyleCnt="4">
        <dgm:presLayoutVars>
          <dgm:bulletEnabled val="1"/>
        </dgm:presLayoutVars>
      </dgm:prSet>
      <dgm:spPr/>
    </dgm:pt>
    <dgm:pt modelId="{C22CAD1E-6393-4BA1-B93D-C3C1B6BD741D}" type="pres">
      <dgm:prSet presAssocID="{50888EEA-ACE3-4DB5-BA7A-44B878BD3381}" presName="accent_3" presStyleCnt="0"/>
      <dgm:spPr/>
    </dgm:pt>
    <dgm:pt modelId="{E39DBE2B-F88F-4CC7-9D20-752B3C9A710A}" type="pres">
      <dgm:prSet presAssocID="{50888EEA-ACE3-4DB5-BA7A-44B878BD3381}" presName="accentRepeatNode" presStyleLbl="solidFgAcc1" presStyleIdx="2" presStyleCnt="4"/>
      <dgm:spPr/>
    </dgm:pt>
    <dgm:pt modelId="{5E1FD9BC-61E9-4998-965F-C25C5EBD6B23}" type="pres">
      <dgm:prSet presAssocID="{8D97841E-49A6-4E1D-ACB2-716445B539D1}" presName="text_4" presStyleLbl="node1" presStyleIdx="3" presStyleCnt="4">
        <dgm:presLayoutVars>
          <dgm:bulletEnabled val="1"/>
        </dgm:presLayoutVars>
      </dgm:prSet>
      <dgm:spPr/>
    </dgm:pt>
    <dgm:pt modelId="{9E5A5369-AF44-4CD7-B5EA-96905A3A6E76}" type="pres">
      <dgm:prSet presAssocID="{8D97841E-49A6-4E1D-ACB2-716445B539D1}" presName="accent_4" presStyleCnt="0"/>
      <dgm:spPr/>
    </dgm:pt>
    <dgm:pt modelId="{2C18FDDF-8403-4886-A4D9-F999ACAEE90C}" type="pres">
      <dgm:prSet presAssocID="{8D97841E-49A6-4E1D-ACB2-716445B539D1}" presName="accentRepeatNode" presStyleLbl="solidFgAcc1" presStyleIdx="3" presStyleCnt="4"/>
      <dgm:spPr/>
    </dgm:pt>
  </dgm:ptLst>
  <dgm:cxnLst>
    <dgm:cxn modelId="{49667910-521F-4397-9950-0EE3474386A1}" srcId="{6CE22F2B-D089-4540-8268-DF747DDE75E9}" destId="{8D97841E-49A6-4E1D-ACB2-716445B539D1}" srcOrd="3" destOrd="0" parTransId="{DE41E9B0-BC2E-47D2-8FAE-9C7A0590446C}" sibTransId="{032F1F52-AE7E-4278-AE15-F533D808F172}"/>
    <dgm:cxn modelId="{6D529E1C-77E1-4B83-B077-5AA936236B5F}" type="presOf" srcId="{F20E16EC-C09E-4746-AF45-4C56CC239C12}" destId="{468B93A4-B21D-4D1C-8940-F1A4CB71C58A}" srcOrd="0" destOrd="0" presId="urn:microsoft.com/office/officeart/2008/layout/VerticalCurvedList"/>
    <dgm:cxn modelId="{DFEF141D-88D0-47AF-AED0-811EFE1F2348}" type="presOf" srcId="{6CE22F2B-D089-4540-8268-DF747DDE75E9}" destId="{90D0C54E-83EB-4A03-9C2A-5416F6A1CF99}" srcOrd="0" destOrd="0" presId="urn:microsoft.com/office/officeart/2008/layout/VerticalCurvedList"/>
    <dgm:cxn modelId="{34479E33-8172-412E-82C0-1FFEA64431AF}" srcId="{6CE22F2B-D089-4540-8268-DF747DDE75E9}" destId="{76479473-BF3F-4D12-962D-D3513861A1E6}" srcOrd="1" destOrd="0" parTransId="{C5F1D9FE-D766-4FBD-A7B9-52276DF39BC5}" sibTransId="{599BDBED-9A13-45D0-AE37-6F4AF3C4C116}"/>
    <dgm:cxn modelId="{34B82645-753A-4DB9-B231-D2065DC366D3}" type="presOf" srcId="{8D97841E-49A6-4E1D-ACB2-716445B539D1}" destId="{5E1FD9BC-61E9-4998-965F-C25C5EBD6B23}" srcOrd="0" destOrd="0" presId="urn:microsoft.com/office/officeart/2008/layout/VerticalCurvedList"/>
    <dgm:cxn modelId="{BB33A368-7C03-4D8D-95B4-0540188D449C}" srcId="{6CE22F2B-D089-4540-8268-DF747DDE75E9}" destId="{50888EEA-ACE3-4DB5-BA7A-44B878BD3381}" srcOrd="2" destOrd="0" parTransId="{C768F1DE-BFAE-46B2-BF93-6517D145D4CD}" sibTransId="{1B9EB0BF-851A-498A-B842-E57D45F89644}"/>
    <dgm:cxn modelId="{73B60E50-B4EA-4FC4-8E6B-E64683FB53FE}" type="presOf" srcId="{50888EEA-ACE3-4DB5-BA7A-44B878BD3381}" destId="{31FAD3D2-A2F7-483E-9C7F-833B41A1B469}" srcOrd="0" destOrd="0" presId="urn:microsoft.com/office/officeart/2008/layout/VerticalCurvedList"/>
    <dgm:cxn modelId="{0747F77F-6FBF-4BE2-9C78-BB3522347B65}" type="presOf" srcId="{76479473-BF3F-4D12-962D-D3513861A1E6}" destId="{7172DBC3-F1DD-41C7-8BD6-9DDD71E51D95}" srcOrd="0" destOrd="0" presId="urn:microsoft.com/office/officeart/2008/layout/VerticalCurvedList"/>
    <dgm:cxn modelId="{38E098BA-307B-4CEC-B09B-A9E586664E23}" srcId="{6CE22F2B-D089-4540-8268-DF747DDE75E9}" destId="{F20E16EC-C09E-4746-AF45-4C56CC239C12}" srcOrd="0" destOrd="0" parTransId="{362F2222-B6F7-4383-B3A0-E03244D594C7}" sibTransId="{CBCCF337-8254-4A16-B682-479E222B2338}"/>
    <dgm:cxn modelId="{B90D63F8-3738-4E94-B5F0-B3B15A5B9E6F}" type="presOf" srcId="{CBCCF337-8254-4A16-B682-479E222B2338}" destId="{C1B5D15E-A49C-4D83-8F5E-D89ED4C8B406}" srcOrd="0" destOrd="0" presId="urn:microsoft.com/office/officeart/2008/layout/VerticalCurvedList"/>
    <dgm:cxn modelId="{19FDE1AE-4B3D-495B-9B1E-A94BB4900080}" type="presParOf" srcId="{90D0C54E-83EB-4A03-9C2A-5416F6A1CF99}" destId="{34E7E1CC-84E0-42BF-A378-1F6C062397AF}" srcOrd="0" destOrd="0" presId="urn:microsoft.com/office/officeart/2008/layout/VerticalCurvedList"/>
    <dgm:cxn modelId="{A2B56FC2-9F8D-4710-88F6-28775E155573}" type="presParOf" srcId="{34E7E1CC-84E0-42BF-A378-1F6C062397AF}" destId="{7417E8BF-638F-4BDE-A19C-288EB2D28345}" srcOrd="0" destOrd="0" presId="urn:microsoft.com/office/officeart/2008/layout/VerticalCurvedList"/>
    <dgm:cxn modelId="{BD6BCC55-0724-448E-B409-3A0AED567402}" type="presParOf" srcId="{7417E8BF-638F-4BDE-A19C-288EB2D28345}" destId="{F470F7CF-5A0B-4AEA-92F9-5D26A7BD74A5}" srcOrd="0" destOrd="0" presId="urn:microsoft.com/office/officeart/2008/layout/VerticalCurvedList"/>
    <dgm:cxn modelId="{0294D92A-E2A6-4734-B955-10F62E38CCCF}" type="presParOf" srcId="{7417E8BF-638F-4BDE-A19C-288EB2D28345}" destId="{C1B5D15E-A49C-4D83-8F5E-D89ED4C8B406}" srcOrd="1" destOrd="0" presId="urn:microsoft.com/office/officeart/2008/layout/VerticalCurvedList"/>
    <dgm:cxn modelId="{ADF71FAC-EC44-4BAD-9687-EAFE98787F33}" type="presParOf" srcId="{7417E8BF-638F-4BDE-A19C-288EB2D28345}" destId="{5AFDEC33-B7DE-4263-93D1-BA010E6634E4}" srcOrd="2" destOrd="0" presId="urn:microsoft.com/office/officeart/2008/layout/VerticalCurvedList"/>
    <dgm:cxn modelId="{93C62030-0764-4A58-89B8-4C8B1000F17F}" type="presParOf" srcId="{7417E8BF-638F-4BDE-A19C-288EB2D28345}" destId="{157E634B-7F65-40D2-903B-2A553E093954}" srcOrd="3" destOrd="0" presId="urn:microsoft.com/office/officeart/2008/layout/VerticalCurvedList"/>
    <dgm:cxn modelId="{1214D689-F083-4193-9A91-CEEC6B46EC84}" type="presParOf" srcId="{34E7E1CC-84E0-42BF-A378-1F6C062397AF}" destId="{468B93A4-B21D-4D1C-8940-F1A4CB71C58A}" srcOrd="1" destOrd="0" presId="urn:microsoft.com/office/officeart/2008/layout/VerticalCurvedList"/>
    <dgm:cxn modelId="{8AC1030C-F49D-46E3-93BB-976A309D6300}" type="presParOf" srcId="{34E7E1CC-84E0-42BF-A378-1F6C062397AF}" destId="{79C223B5-5503-4CE0-97B9-434739CA6ED7}" srcOrd="2" destOrd="0" presId="urn:microsoft.com/office/officeart/2008/layout/VerticalCurvedList"/>
    <dgm:cxn modelId="{5892E8DF-76DB-497E-AF5D-802A20599528}" type="presParOf" srcId="{79C223B5-5503-4CE0-97B9-434739CA6ED7}" destId="{C10A3697-3A3F-40B4-B588-28721306B79D}" srcOrd="0" destOrd="0" presId="urn:microsoft.com/office/officeart/2008/layout/VerticalCurvedList"/>
    <dgm:cxn modelId="{1E28C881-BBCF-4BF4-90C8-E19D4BA450A1}" type="presParOf" srcId="{34E7E1CC-84E0-42BF-A378-1F6C062397AF}" destId="{7172DBC3-F1DD-41C7-8BD6-9DDD71E51D95}" srcOrd="3" destOrd="0" presId="urn:microsoft.com/office/officeart/2008/layout/VerticalCurvedList"/>
    <dgm:cxn modelId="{83C0B108-81CF-4BF6-B54C-552DB42A8DFE}" type="presParOf" srcId="{34E7E1CC-84E0-42BF-A378-1F6C062397AF}" destId="{E9B58E35-662B-48AB-8D3A-46CFA5FC3F46}" srcOrd="4" destOrd="0" presId="urn:microsoft.com/office/officeart/2008/layout/VerticalCurvedList"/>
    <dgm:cxn modelId="{C4CCD018-CBB4-441F-A5A4-5F12D8E01837}" type="presParOf" srcId="{E9B58E35-662B-48AB-8D3A-46CFA5FC3F46}" destId="{235A6D41-F40E-4AA0-A40D-990CEF496D12}" srcOrd="0" destOrd="0" presId="urn:microsoft.com/office/officeart/2008/layout/VerticalCurvedList"/>
    <dgm:cxn modelId="{72708818-CB54-4B9C-8538-F183A350F96C}" type="presParOf" srcId="{34E7E1CC-84E0-42BF-A378-1F6C062397AF}" destId="{31FAD3D2-A2F7-483E-9C7F-833B41A1B469}" srcOrd="5" destOrd="0" presId="urn:microsoft.com/office/officeart/2008/layout/VerticalCurvedList"/>
    <dgm:cxn modelId="{BCF1E03F-7828-401F-A920-E7D89C8AB9CB}" type="presParOf" srcId="{34E7E1CC-84E0-42BF-A378-1F6C062397AF}" destId="{C22CAD1E-6393-4BA1-B93D-C3C1B6BD741D}" srcOrd="6" destOrd="0" presId="urn:microsoft.com/office/officeart/2008/layout/VerticalCurvedList"/>
    <dgm:cxn modelId="{0289112A-0DBB-4958-B6BA-7B8BFCFA6D55}" type="presParOf" srcId="{C22CAD1E-6393-4BA1-B93D-C3C1B6BD741D}" destId="{E39DBE2B-F88F-4CC7-9D20-752B3C9A710A}" srcOrd="0" destOrd="0" presId="urn:microsoft.com/office/officeart/2008/layout/VerticalCurvedList"/>
    <dgm:cxn modelId="{CA4AD100-CD90-4918-8806-2AFD758108FD}" type="presParOf" srcId="{34E7E1CC-84E0-42BF-A378-1F6C062397AF}" destId="{5E1FD9BC-61E9-4998-965F-C25C5EBD6B23}" srcOrd="7" destOrd="0" presId="urn:microsoft.com/office/officeart/2008/layout/VerticalCurvedList"/>
    <dgm:cxn modelId="{DC209177-7FF7-46B7-9768-2B4B57AE9728}" type="presParOf" srcId="{34E7E1CC-84E0-42BF-A378-1F6C062397AF}" destId="{9E5A5369-AF44-4CD7-B5EA-96905A3A6E76}" srcOrd="8" destOrd="0" presId="urn:microsoft.com/office/officeart/2008/layout/VerticalCurvedList"/>
    <dgm:cxn modelId="{03907BE7-737A-4896-9369-2AF3BFCF9106}" type="presParOf" srcId="{9E5A5369-AF44-4CD7-B5EA-96905A3A6E76}" destId="{2C18FDDF-8403-4886-A4D9-F999ACAEE90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17963-3675-484A-B53D-97717989AECF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5647D-66FD-4CAC-8CA8-82A8B2EAB319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200" kern="1200" dirty="0"/>
            <a:t>Integral</a:t>
          </a:r>
        </a:p>
      </dsp:txBody>
      <dsp:txXfrm>
        <a:off x="564979" y="406400"/>
        <a:ext cx="5475833" cy="812800"/>
      </dsp:txXfrm>
    </dsp:sp>
    <dsp:sp modelId="{89952422-F2D2-453F-8762-7224D6562022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B887B-93CA-4EDE-8723-75B9358C0FFB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200" kern="1200" dirty="0"/>
            <a:t>Intersectorial</a:t>
          </a:r>
        </a:p>
      </dsp:txBody>
      <dsp:txXfrm>
        <a:off x="860432" y="1625599"/>
        <a:ext cx="5180380" cy="812800"/>
      </dsp:txXfrm>
    </dsp:sp>
    <dsp:sp modelId="{0E88721E-E255-4E30-88CC-40B56A335968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13BE9-3EBC-48E0-862B-2F0D7752220F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200" kern="1200" dirty="0"/>
            <a:t>Inclusiva</a:t>
          </a:r>
        </a:p>
      </dsp:txBody>
      <dsp:txXfrm>
        <a:off x="564979" y="2844800"/>
        <a:ext cx="5475833" cy="812800"/>
      </dsp:txXfrm>
    </dsp:sp>
    <dsp:sp modelId="{E0434018-A7FD-4EE7-9984-51E5FBCC9338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5D15E-A49C-4D83-8F5E-D89ED4C8B406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B93A4-B21D-4D1C-8940-F1A4CB71C58A}">
      <dsp:nvSpPr>
        <dsp:cNvPr id="0" name=""/>
        <dsp:cNvSpPr/>
      </dsp:nvSpPr>
      <dsp:spPr>
        <a:xfrm>
          <a:off x="511409" y="347956"/>
          <a:ext cx="7655707" cy="6962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suficiente</a:t>
          </a:r>
        </a:p>
      </dsp:txBody>
      <dsp:txXfrm>
        <a:off x="511409" y="347956"/>
        <a:ext cx="7655707" cy="696274"/>
      </dsp:txXfrm>
    </dsp:sp>
    <dsp:sp modelId="{C10A3697-3A3F-40B4-B588-28721306B79D}">
      <dsp:nvSpPr>
        <dsp:cNvPr id="0" name=""/>
        <dsp:cNvSpPr/>
      </dsp:nvSpPr>
      <dsp:spPr>
        <a:xfrm>
          <a:off x="76237" y="260921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2DBC3-F1DD-41C7-8BD6-9DDD71E51D95}">
      <dsp:nvSpPr>
        <dsp:cNvPr id="0" name=""/>
        <dsp:cNvSpPr/>
      </dsp:nvSpPr>
      <dsp:spPr>
        <a:xfrm>
          <a:off x="910599" y="1392548"/>
          <a:ext cx="7256517" cy="6962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pertinente</a:t>
          </a:r>
        </a:p>
      </dsp:txBody>
      <dsp:txXfrm>
        <a:off x="910599" y="1392548"/>
        <a:ext cx="7256517" cy="696274"/>
      </dsp:txXfrm>
    </dsp:sp>
    <dsp:sp modelId="{235A6D41-F40E-4AA0-A40D-990CEF496D12}">
      <dsp:nvSpPr>
        <dsp:cNvPr id="0" name=""/>
        <dsp:cNvSpPr/>
      </dsp:nvSpPr>
      <dsp:spPr>
        <a:xfrm>
          <a:off x="475427" y="1305514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AD3D2-A2F7-483E-9C7F-833B41A1B469}">
      <dsp:nvSpPr>
        <dsp:cNvPr id="0" name=""/>
        <dsp:cNvSpPr/>
      </dsp:nvSpPr>
      <dsp:spPr>
        <a:xfrm>
          <a:off x="910599" y="2437140"/>
          <a:ext cx="7256517" cy="6962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eficiente</a:t>
          </a:r>
        </a:p>
      </dsp:txBody>
      <dsp:txXfrm>
        <a:off x="910599" y="2437140"/>
        <a:ext cx="7256517" cy="696274"/>
      </dsp:txXfrm>
    </dsp:sp>
    <dsp:sp modelId="{E39DBE2B-F88F-4CC7-9D20-752B3C9A710A}">
      <dsp:nvSpPr>
        <dsp:cNvPr id="0" name=""/>
        <dsp:cNvSpPr/>
      </dsp:nvSpPr>
      <dsp:spPr>
        <a:xfrm>
          <a:off x="475427" y="2350106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FD9BC-61E9-4998-965F-C25C5EBD6B23}">
      <dsp:nvSpPr>
        <dsp:cNvPr id="0" name=""/>
        <dsp:cNvSpPr/>
      </dsp:nvSpPr>
      <dsp:spPr>
        <a:xfrm>
          <a:off x="511409" y="3481732"/>
          <a:ext cx="7655707" cy="6962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oportuna</a:t>
          </a:r>
        </a:p>
      </dsp:txBody>
      <dsp:txXfrm>
        <a:off x="511409" y="3481732"/>
        <a:ext cx="7655707" cy="696274"/>
      </dsp:txXfrm>
    </dsp:sp>
    <dsp:sp modelId="{2C18FDDF-8403-4886-A4D9-F999ACAEE90C}">
      <dsp:nvSpPr>
        <dsp:cNvPr id="0" name=""/>
        <dsp:cNvSpPr/>
      </dsp:nvSpPr>
      <dsp:spPr>
        <a:xfrm>
          <a:off x="76237" y="3394698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16E3E-DF89-4A5E-ACCD-0C0D0955BC36}">
      <dsp:nvSpPr>
        <dsp:cNvPr id="0" name=""/>
        <dsp:cNvSpPr/>
      </dsp:nvSpPr>
      <dsp:spPr>
        <a:xfrm>
          <a:off x="778532" y="325119"/>
          <a:ext cx="3413760" cy="3413760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Acompañamiento Familiar Integral </a:t>
          </a:r>
        </a:p>
      </dsp:txBody>
      <dsp:txXfrm>
        <a:off x="1347492" y="894080"/>
        <a:ext cx="2275840" cy="2275840"/>
      </dsp:txXfrm>
    </dsp:sp>
    <dsp:sp modelId="{4D5FE2B1-FA65-4141-9D08-67006D3B5E57}">
      <dsp:nvSpPr>
        <dsp:cNvPr id="0" name=""/>
        <dsp:cNvSpPr/>
      </dsp:nvSpPr>
      <dsp:spPr>
        <a:xfrm>
          <a:off x="669605" y="138250"/>
          <a:ext cx="3836416" cy="3836416"/>
        </a:xfrm>
        <a:prstGeom prst="circularArrow">
          <a:avLst>
            <a:gd name="adj1" fmla="val 5085"/>
            <a:gd name="adj2" fmla="val 327528"/>
            <a:gd name="adj3" fmla="val 15836218"/>
            <a:gd name="adj4" fmla="val 1623625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5D15E-A49C-4D83-8F5E-D89ED4C8B406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B93A4-B21D-4D1C-8940-F1A4CB71C58A}">
      <dsp:nvSpPr>
        <dsp:cNvPr id="0" name=""/>
        <dsp:cNvSpPr/>
      </dsp:nvSpPr>
      <dsp:spPr>
        <a:xfrm>
          <a:off x="511409" y="347956"/>
          <a:ext cx="7655707" cy="69627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>
              <a:solidFill>
                <a:schemeClr val="tx1"/>
              </a:solidFill>
            </a:rPr>
            <a:t>Metodología</a:t>
          </a:r>
        </a:p>
      </dsp:txBody>
      <dsp:txXfrm>
        <a:off x="511409" y="347956"/>
        <a:ext cx="7655707" cy="696274"/>
      </dsp:txXfrm>
    </dsp:sp>
    <dsp:sp modelId="{C10A3697-3A3F-40B4-B588-28721306B79D}">
      <dsp:nvSpPr>
        <dsp:cNvPr id="0" name=""/>
        <dsp:cNvSpPr/>
      </dsp:nvSpPr>
      <dsp:spPr>
        <a:xfrm>
          <a:off x="76237" y="260921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2DBC3-F1DD-41C7-8BD6-9DDD71E51D95}">
      <dsp:nvSpPr>
        <dsp:cNvPr id="0" name=""/>
        <dsp:cNvSpPr/>
      </dsp:nvSpPr>
      <dsp:spPr>
        <a:xfrm>
          <a:off x="910599" y="1392548"/>
          <a:ext cx="7256517" cy="69627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>
              <a:solidFill>
                <a:schemeClr val="tx1"/>
              </a:solidFill>
            </a:rPr>
            <a:t>Un diagnóstico multidimensional</a:t>
          </a:r>
        </a:p>
      </dsp:txBody>
      <dsp:txXfrm>
        <a:off x="910599" y="1392548"/>
        <a:ext cx="7256517" cy="696274"/>
      </dsp:txXfrm>
    </dsp:sp>
    <dsp:sp modelId="{235A6D41-F40E-4AA0-A40D-990CEF496D12}">
      <dsp:nvSpPr>
        <dsp:cNvPr id="0" name=""/>
        <dsp:cNvSpPr/>
      </dsp:nvSpPr>
      <dsp:spPr>
        <a:xfrm>
          <a:off x="475427" y="1305514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AD3D2-A2F7-483E-9C7F-833B41A1B469}">
      <dsp:nvSpPr>
        <dsp:cNvPr id="0" name=""/>
        <dsp:cNvSpPr/>
      </dsp:nvSpPr>
      <dsp:spPr>
        <a:xfrm>
          <a:off x="910599" y="2437140"/>
          <a:ext cx="7256517" cy="696274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>
              <a:solidFill>
                <a:schemeClr val="tx1"/>
              </a:solidFill>
            </a:rPr>
            <a:t>Un plan de trabajo multidimensional</a:t>
          </a:r>
        </a:p>
      </dsp:txBody>
      <dsp:txXfrm>
        <a:off x="910599" y="2437140"/>
        <a:ext cx="7256517" cy="696274"/>
      </dsp:txXfrm>
    </dsp:sp>
    <dsp:sp modelId="{E39DBE2B-F88F-4CC7-9D20-752B3C9A710A}">
      <dsp:nvSpPr>
        <dsp:cNvPr id="0" name=""/>
        <dsp:cNvSpPr/>
      </dsp:nvSpPr>
      <dsp:spPr>
        <a:xfrm>
          <a:off x="475427" y="2350106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FD9BC-61E9-4998-965F-C25C5EBD6B23}">
      <dsp:nvSpPr>
        <dsp:cNvPr id="0" name=""/>
        <dsp:cNvSpPr/>
      </dsp:nvSpPr>
      <dsp:spPr>
        <a:xfrm>
          <a:off x="511409" y="3481732"/>
          <a:ext cx="7655707" cy="696274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>
              <a:solidFill>
                <a:schemeClr val="tx1"/>
              </a:solidFill>
            </a:rPr>
            <a:t>Un seguimiento-acompañamiento</a:t>
          </a:r>
        </a:p>
      </dsp:txBody>
      <dsp:txXfrm>
        <a:off x="511409" y="3481732"/>
        <a:ext cx="7655707" cy="696274"/>
      </dsp:txXfrm>
    </dsp:sp>
    <dsp:sp modelId="{2C18FDDF-8403-4886-A4D9-F999ACAEE90C}">
      <dsp:nvSpPr>
        <dsp:cNvPr id="0" name=""/>
        <dsp:cNvSpPr/>
      </dsp:nvSpPr>
      <dsp:spPr>
        <a:xfrm>
          <a:off x="76237" y="3394698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28CCF-F263-4D17-9291-E561526FE22F}">
      <dsp:nvSpPr>
        <dsp:cNvPr id="0" name=""/>
        <dsp:cNvSpPr/>
      </dsp:nvSpPr>
      <dsp:spPr>
        <a:xfrm>
          <a:off x="508000" y="1015999"/>
          <a:ext cx="3048000" cy="3048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406E49-4132-412B-8294-6F72D5A100BF}">
      <dsp:nvSpPr>
        <dsp:cNvPr id="0" name=""/>
        <dsp:cNvSpPr/>
      </dsp:nvSpPr>
      <dsp:spPr>
        <a:xfrm>
          <a:off x="943610" y="1451610"/>
          <a:ext cx="2176780" cy="21767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5174D-F08E-494E-85F1-870692B8CF87}">
      <dsp:nvSpPr>
        <dsp:cNvPr id="0" name=""/>
        <dsp:cNvSpPr/>
      </dsp:nvSpPr>
      <dsp:spPr>
        <a:xfrm>
          <a:off x="1378966" y="1886966"/>
          <a:ext cx="1306067" cy="1306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7D898-147D-4613-98B6-F9FABA8E72D9}">
      <dsp:nvSpPr>
        <dsp:cNvPr id="0" name=""/>
        <dsp:cNvSpPr/>
      </dsp:nvSpPr>
      <dsp:spPr>
        <a:xfrm>
          <a:off x="1814322" y="2322321"/>
          <a:ext cx="435356" cy="4353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F44F1-C511-4466-93BE-7B62EBB8838F}">
      <dsp:nvSpPr>
        <dsp:cNvPr id="0" name=""/>
        <dsp:cNvSpPr/>
      </dsp:nvSpPr>
      <dsp:spPr>
        <a:xfrm>
          <a:off x="4064000" y="0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Apoyo en el entorno familiar</a:t>
          </a:r>
        </a:p>
      </dsp:txBody>
      <dsp:txXfrm>
        <a:off x="4064000" y="0"/>
        <a:ext cx="1524000" cy="728980"/>
      </dsp:txXfrm>
    </dsp:sp>
    <dsp:sp modelId="{56F4E9B2-5E06-477D-B972-8BDCA0A29FF7}">
      <dsp:nvSpPr>
        <dsp:cNvPr id="0" name=""/>
        <dsp:cNvSpPr/>
      </dsp:nvSpPr>
      <dsp:spPr>
        <a:xfrm>
          <a:off x="3683000" y="364489"/>
          <a:ext cx="381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4CA6B-7301-4418-BB63-5F76B9D44003}">
      <dsp:nvSpPr>
        <dsp:cNvPr id="0" name=""/>
        <dsp:cNvSpPr/>
      </dsp:nvSpPr>
      <dsp:spPr>
        <a:xfrm rot="5400000">
          <a:off x="1767840" y="604519"/>
          <a:ext cx="2153920" cy="167640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D1ACB-B9AA-4B68-8EEA-CDC720400795}">
      <dsp:nvSpPr>
        <dsp:cNvPr id="0" name=""/>
        <dsp:cNvSpPr/>
      </dsp:nvSpPr>
      <dsp:spPr>
        <a:xfrm>
          <a:off x="4064000" y="728979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Apoyo en el entorno comunitario</a:t>
          </a:r>
        </a:p>
      </dsp:txBody>
      <dsp:txXfrm>
        <a:off x="4064000" y="728979"/>
        <a:ext cx="1524000" cy="728980"/>
      </dsp:txXfrm>
    </dsp:sp>
    <dsp:sp modelId="{3355B66D-E79F-46FA-89B7-F25909813527}">
      <dsp:nvSpPr>
        <dsp:cNvPr id="0" name=""/>
        <dsp:cNvSpPr/>
      </dsp:nvSpPr>
      <dsp:spPr>
        <a:xfrm>
          <a:off x="3683000" y="1093469"/>
          <a:ext cx="381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5DE69-92E7-425C-AE8E-544ABA082C62}">
      <dsp:nvSpPr>
        <dsp:cNvPr id="0" name=""/>
        <dsp:cNvSpPr/>
      </dsp:nvSpPr>
      <dsp:spPr>
        <a:xfrm rot="5400000">
          <a:off x="2140712" y="1321561"/>
          <a:ext cx="1768856" cy="131318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167285-81D8-4A97-86D7-889524ED871D}">
      <dsp:nvSpPr>
        <dsp:cNvPr id="0" name=""/>
        <dsp:cNvSpPr/>
      </dsp:nvSpPr>
      <dsp:spPr>
        <a:xfrm>
          <a:off x="4064000" y="1457959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600" kern="1200"/>
        </a:p>
      </dsp:txBody>
      <dsp:txXfrm>
        <a:off x="4064000" y="1457959"/>
        <a:ext cx="1524000" cy="728980"/>
      </dsp:txXfrm>
    </dsp:sp>
    <dsp:sp modelId="{CB48CDF6-C228-4FD1-87AA-7614D310233B}">
      <dsp:nvSpPr>
        <dsp:cNvPr id="0" name=""/>
        <dsp:cNvSpPr/>
      </dsp:nvSpPr>
      <dsp:spPr>
        <a:xfrm>
          <a:off x="3683000" y="1822449"/>
          <a:ext cx="381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6B82D-88BF-4CE4-A3E5-B6E98883EF0F}">
      <dsp:nvSpPr>
        <dsp:cNvPr id="0" name=""/>
        <dsp:cNvSpPr/>
      </dsp:nvSpPr>
      <dsp:spPr>
        <a:xfrm rot="5400000">
          <a:off x="2501646" y="1989835"/>
          <a:ext cx="1349248" cy="101346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3994A-262F-44E9-8E1F-523B40F4B103}">
      <dsp:nvSpPr>
        <dsp:cNvPr id="0" name=""/>
        <dsp:cNvSpPr/>
      </dsp:nvSpPr>
      <dsp:spPr>
        <a:xfrm>
          <a:off x="4064000" y="2186939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Apoyo en el entorno Privado</a:t>
          </a:r>
        </a:p>
      </dsp:txBody>
      <dsp:txXfrm>
        <a:off x="4064000" y="2186939"/>
        <a:ext cx="1524000" cy="728980"/>
      </dsp:txXfrm>
    </dsp:sp>
    <dsp:sp modelId="{BFBEF59C-928C-4541-BF88-29DC7197C129}">
      <dsp:nvSpPr>
        <dsp:cNvPr id="0" name=""/>
        <dsp:cNvSpPr/>
      </dsp:nvSpPr>
      <dsp:spPr>
        <a:xfrm>
          <a:off x="3683000" y="2551429"/>
          <a:ext cx="381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472EE-E6CD-42C6-B46D-6637983BC407}">
      <dsp:nvSpPr>
        <dsp:cNvPr id="0" name=""/>
        <dsp:cNvSpPr/>
      </dsp:nvSpPr>
      <dsp:spPr>
        <a:xfrm rot="5400000">
          <a:off x="2863443" y="2660751"/>
          <a:ext cx="927404" cy="70815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A82C3-537D-44A0-BECB-D193430FF86C}">
      <dsp:nvSpPr>
        <dsp:cNvPr id="0" name=""/>
        <dsp:cNvSpPr/>
      </dsp:nvSpPr>
      <dsp:spPr>
        <a:xfrm>
          <a:off x="0" y="3909"/>
          <a:ext cx="6072335" cy="7792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Horizontal</a:t>
          </a:r>
        </a:p>
      </dsp:txBody>
      <dsp:txXfrm>
        <a:off x="38038" y="41947"/>
        <a:ext cx="5996259" cy="703143"/>
      </dsp:txXfrm>
    </dsp:sp>
    <dsp:sp modelId="{12085111-E6B7-43D0-9BF4-E8738793CBDD}">
      <dsp:nvSpPr>
        <dsp:cNvPr id="0" name=""/>
        <dsp:cNvSpPr/>
      </dsp:nvSpPr>
      <dsp:spPr>
        <a:xfrm>
          <a:off x="0" y="783128"/>
          <a:ext cx="6072335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797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400" kern="1200" dirty="0"/>
            <a:t>Que participen todos los sectores</a:t>
          </a:r>
        </a:p>
      </dsp:txBody>
      <dsp:txXfrm>
        <a:off x="0" y="783128"/>
        <a:ext cx="6072335" cy="596160"/>
      </dsp:txXfrm>
    </dsp:sp>
    <dsp:sp modelId="{B770D0C8-A21C-43E8-BF90-C6DCA7E81098}">
      <dsp:nvSpPr>
        <dsp:cNvPr id="0" name=""/>
        <dsp:cNvSpPr/>
      </dsp:nvSpPr>
      <dsp:spPr>
        <a:xfrm>
          <a:off x="0" y="1379289"/>
          <a:ext cx="6072335" cy="7792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Vertical</a:t>
          </a:r>
        </a:p>
      </dsp:txBody>
      <dsp:txXfrm>
        <a:off x="38038" y="1417327"/>
        <a:ext cx="5996259" cy="703143"/>
      </dsp:txXfrm>
    </dsp:sp>
    <dsp:sp modelId="{BC29B9FE-B378-480D-91F6-586DBD31DDF5}">
      <dsp:nvSpPr>
        <dsp:cNvPr id="0" name=""/>
        <dsp:cNvSpPr/>
      </dsp:nvSpPr>
      <dsp:spPr>
        <a:xfrm>
          <a:off x="0" y="2158509"/>
          <a:ext cx="6072335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797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400" kern="1200" dirty="0"/>
            <a:t>Que participen los niveles administrativos</a:t>
          </a:r>
        </a:p>
      </dsp:txBody>
      <dsp:txXfrm>
        <a:off x="0" y="2158509"/>
        <a:ext cx="6072335" cy="596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A82C3-537D-44A0-BECB-D193430FF86C}">
      <dsp:nvSpPr>
        <dsp:cNvPr id="0" name=""/>
        <dsp:cNvSpPr/>
      </dsp:nvSpPr>
      <dsp:spPr>
        <a:xfrm>
          <a:off x="0" y="0"/>
          <a:ext cx="609600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Transversal</a:t>
          </a:r>
        </a:p>
      </dsp:txBody>
      <dsp:txXfrm>
        <a:off x="38638" y="38638"/>
        <a:ext cx="6018724" cy="714229"/>
      </dsp:txXfrm>
    </dsp:sp>
    <dsp:sp modelId="{12085111-E6B7-43D0-9BF4-E8738793CBDD}">
      <dsp:nvSpPr>
        <dsp:cNvPr id="0" name=""/>
        <dsp:cNvSpPr/>
      </dsp:nvSpPr>
      <dsp:spPr>
        <a:xfrm>
          <a:off x="0" y="836575"/>
          <a:ext cx="6096000" cy="1195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600" kern="1200" dirty="0"/>
            <a:t>Satisfacer las distintas demandas de los usuarios a través de las distintas prestaciones</a:t>
          </a:r>
        </a:p>
      </dsp:txBody>
      <dsp:txXfrm>
        <a:off x="0" y="836575"/>
        <a:ext cx="6096000" cy="1195424"/>
      </dsp:txXfrm>
    </dsp:sp>
    <dsp:sp modelId="{B770D0C8-A21C-43E8-BF90-C6DCA7E81098}">
      <dsp:nvSpPr>
        <dsp:cNvPr id="0" name=""/>
        <dsp:cNvSpPr/>
      </dsp:nvSpPr>
      <dsp:spPr>
        <a:xfrm>
          <a:off x="0" y="2032000"/>
          <a:ext cx="609600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Longitudinal</a:t>
          </a:r>
        </a:p>
      </dsp:txBody>
      <dsp:txXfrm>
        <a:off x="38638" y="2070638"/>
        <a:ext cx="6018724" cy="714229"/>
      </dsp:txXfrm>
    </dsp:sp>
    <dsp:sp modelId="{BC29B9FE-B378-480D-91F6-586DBD31DDF5}">
      <dsp:nvSpPr>
        <dsp:cNvPr id="0" name=""/>
        <dsp:cNvSpPr/>
      </dsp:nvSpPr>
      <dsp:spPr>
        <a:xfrm>
          <a:off x="0" y="2823505"/>
          <a:ext cx="6096000" cy="1195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600" kern="1200" dirty="0"/>
            <a:t>Crear programas que consideren el ciclo de vida de las familias y las acompañen en las distintas etapas</a:t>
          </a:r>
        </a:p>
      </dsp:txBody>
      <dsp:txXfrm>
        <a:off x="0" y="2823505"/>
        <a:ext cx="6096000" cy="11954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16E3E-DF89-4A5E-ACCD-0C0D0955BC36}">
      <dsp:nvSpPr>
        <dsp:cNvPr id="0" name=""/>
        <dsp:cNvSpPr/>
      </dsp:nvSpPr>
      <dsp:spPr>
        <a:xfrm>
          <a:off x="1543163" y="340156"/>
          <a:ext cx="4395872" cy="4395872"/>
        </a:xfrm>
        <a:prstGeom prst="pie">
          <a:avLst>
            <a:gd name="adj1" fmla="val 16200000"/>
            <a:gd name="adj2" fmla="val 180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Transferencias </a:t>
          </a:r>
          <a:r>
            <a:rPr lang="es-ES" sz="16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Monetarias</a:t>
          </a:r>
        </a:p>
      </dsp:txBody>
      <dsp:txXfrm>
        <a:off x="3859893" y="1271663"/>
        <a:ext cx="1569954" cy="1308295"/>
      </dsp:txXfrm>
    </dsp:sp>
    <dsp:sp modelId="{D6EF0CD4-353F-4FD2-809F-E74A91FA99DA}">
      <dsp:nvSpPr>
        <dsp:cNvPr id="0" name=""/>
        <dsp:cNvSpPr/>
      </dsp:nvSpPr>
      <dsp:spPr>
        <a:xfrm>
          <a:off x="1428496" y="442819"/>
          <a:ext cx="4395872" cy="4395872"/>
        </a:xfrm>
        <a:prstGeom prst="pie">
          <a:avLst>
            <a:gd name="adj1" fmla="val 1800000"/>
            <a:gd name="adj2" fmla="val 900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Servicios y Prestaciones Sociales</a:t>
          </a:r>
        </a:p>
      </dsp:txBody>
      <dsp:txXfrm>
        <a:off x="2475132" y="3294903"/>
        <a:ext cx="2354931" cy="1151300"/>
      </dsp:txXfrm>
    </dsp:sp>
    <dsp:sp modelId="{FE66823F-A3F0-4631-B621-BD7893B3C180}">
      <dsp:nvSpPr>
        <dsp:cNvPr id="0" name=""/>
        <dsp:cNvSpPr/>
      </dsp:nvSpPr>
      <dsp:spPr>
        <a:xfrm>
          <a:off x="1329653" y="394489"/>
          <a:ext cx="4395872" cy="4395872"/>
        </a:xfrm>
        <a:prstGeom prst="pie">
          <a:avLst>
            <a:gd name="adj1" fmla="val 9000000"/>
            <a:gd name="adj2" fmla="val 1620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Acompañamiento Integral </a:t>
          </a:r>
        </a:p>
      </dsp:txBody>
      <dsp:txXfrm>
        <a:off x="1838842" y="1325996"/>
        <a:ext cx="1569954" cy="1308295"/>
      </dsp:txXfrm>
    </dsp:sp>
    <dsp:sp modelId="{0BBC00D4-050E-4C6C-8DA0-3E2C7875DE29}">
      <dsp:nvSpPr>
        <dsp:cNvPr id="0" name=""/>
        <dsp:cNvSpPr/>
      </dsp:nvSpPr>
      <dsp:spPr>
        <a:xfrm>
          <a:off x="1271400" y="68031"/>
          <a:ext cx="4940123" cy="494012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DB44A-3D4E-47D0-99C9-1A10935B7212}">
      <dsp:nvSpPr>
        <dsp:cNvPr id="0" name=""/>
        <dsp:cNvSpPr/>
      </dsp:nvSpPr>
      <dsp:spPr>
        <a:xfrm>
          <a:off x="1156370" y="170415"/>
          <a:ext cx="4940123" cy="494012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94DF8-51E8-4CDC-A640-3CFD32230840}">
      <dsp:nvSpPr>
        <dsp:cNvPr id="0" name=""/>
        <dsp:cNvSpPr/>
      </dsp:nvSpPr>
      <dsp:spPr>
        <a:xfrm>
          <a:off x="1057165" y="122364"/>
          <a:ext cx="4940123" cy="494012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16E3E-DF89-4A5E-ACCD-0C0D0955BC36}">
      <dsp:nvSpPr>
        <dsp:cNvPr id="0" name=""/>
        <dsp:cNvSpPr/>
      </dsp:nvSpPr>
      <dsp:spPr>
        <a:xfrm>
          <a:off x="1341120" y="325119"/>
          <a:ext cx="3413760" cy="3413760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+mn-lt"/>
            </a:rPr>
            <a:t>Transferencias </a:t>
          </a:r>
          <a:r>
            <a:rPr lang="es-ES" sz="24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Monetarias</a:t>
          </a:r>
        </a:p>
      </dsp:txBody>
      <dsp:txXfrm>
        <a:off x="1910080" y="894080"/>
        <a:ext cx="2275840" cy="2275840"/>
      </dsp:txXfrm>
    </dsp:sp>
    <dsp:sp modelId="{8BF9EE26-9F81-40AC-AD97-E15C3BA77A32}">
      <dsp:nvSpPr>
        <dsp:cNvPr id="0" name=""/>
        <dsp:cNvSpPr/>
      </dsp:nvSpPr>
      <dsp:spPr>
        <a:xfrm>
          <a:off x="1147792" y="113697"/>
          <a:ext cx="3836416" cy="3836416"/>
        </a:xfrm>
        <a:prstGeom prst="circularArrow">
          <a:avLst>
            <a:gd name="adj1" fmla="val 5085"/>
            <a:gd name="adj2" fmla="val 327528"/>
            <a:gd name="adj3" fmla="val 15836218"/>
            <a:gd name="adj4" fmla="val 1623625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16E3E-DF89-4A5E-ACCD-0C0D0955BC36}">
      <dsp:nvSpPr>
        <dsp:cNvPr id="0" name=""/>
        <dsp:cNvSpPr/>
      </dsp:nvSpPr>
      <dsp:spPr>
        <a:xfrm>
          <a:off x="178940" y="525772"/>
          <a:ext cx="1878880" cy="1878880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+mn-lt"/>
            </a:rPr>
            <a:t>Transferencias </a:t>
          </a:r>
          <a:r>
            <a:rPr lang="es-ES" sz="24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Monetarias</a:t>
          </a:r>
        </a:p>
      </dsp:txBody>
      <dsp:txXfrm>
        <a:off x="492087" y="838919"/>
        <a:ext cx="1252586" cy="1252586"/>
      </dsp:txXfrm>
    </dsp:sp>
    <dsp:sp modelId="{8BF9EE26-9F81-40AC-AD97-E15C3BA77A32}">
      <dsp:nvSpPr>
        <dsp:cNvPr id="0" name=""/>
        <dsp:cNvSpPr/>
      </dsp:nvSpPr>
      <dsp:spPr>
        <a:xfrm>
          <a:off x="80629" y="409288"/>
          <a:ext cx="2111503" cy="2111503"/>
        </a:xfrm>
        <a:prstGeom prst="circularArrow">
          <a:avLst>
            <a:gd name="adj1" fmla="val 5085"/>
            <a:gd name="adj2" fmla="val 327528"/>
            <a:gd name="adj3" fmla="val 15806599"/>
            <a:gd name="adj4" fmla="val 1626587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16E3E-DF89-4A5E-ACCD-0C0D0955BC36}">
      <dsp:nvSpPr>
        <dsp:cNvPr id="0" name=""/>
        <dsp:cNvSpPr/>
      </dsp:nvSpPr>
      <dsp:spPr>
        <a:xfrm>
          <a:off x="1355184" y="325119"/>
          <a:ext cx="3413760" cy="3413760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Servicios y Prestaciones Sociales</a:t>
          </a:r>
        </a:p>
      </dsp:txBody>
      <dsp:txXfrm>
        <a:off x="1924144" y="894080"/>
        <a:ext cx="2275840" cy="2275840"/>
      </dsp:txXfrm>
    </dsp:sp>
    <dsp:sp modelId="{2F8EBBB1-3E43-4EDC-8688-15813346A180}">
      <dsp:nvSpPr>
        <dsp:cNvPr id="0" name=""/>
        <dsp:cNvSpPr/>
      </dsp:nvSpPr>
      <dsp:spPr>
        <a:xfrm>
          <a:off x="1161856" y="113697"/>
          <a:ext cx="3836416" cy="3836416"/>
        </a:xfrm>
        <a:prstGeom prst="circularArrow">
          <a:avLst>
            <a:gd name="adj1" fmla="val 5085"/>
            <a:gd name="adj2" fmla="val 327528"/>
            <a:gd name="adj3" fmla="val 15836218"/>
            <a:gd name="adj4" fmla="val 1623625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16E3E-DF89-4A5E-ACCD-0C0D0955BC36}">
      <dsp:nvSpPr>
        <dsp:cNvPr id="0" name=""/>
        <dsp:cNvSpPr/>
      </dsp:nvSpPr>
      <dsp:spPr>
        <a:xfrm>
          <a:off x="366618" y="186065"/>
          <a:ext cx="1953691" cy="1953691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Servicios y Prestaciones Sociales</a:t>
          </a:r>
        </a:p>
      </dsp:txBody>
      <dsp:txXfrm>
        <a:off x="692233" y="511681"/>
        <a:ext cx="1302460" cy="1302460"/>
      </dsp:txXfrm>
    </dsp:sp>
    <dsp:sp modelId="{2F8EBBB1-3E43-4EDC-8688-15813346A180}">
      <dsp:nvSpPr>
        <dsp:cNvPr id="0" name=""/>
        <dsp:cNvSpPr/>
      </dsp:nvSpPr>
      <dsp:spPr>
        <a:xfrm>
          <a:off x="263675" y="64957"/>
          <a:ext cx="2195576" cy="2195576"/>
        </a:xfrm>
        <a:prstGeom prst="circularArrow">
          <a:avLst>
            <a:gd name="adj1" fmla="val 5085"/>
            <a:gd name="adj2" fmla="val 327528"/>
            <a:gd name="adj3" fmla="val 15809122"/>
            <a:gd name="adj4" fmla="val 1626335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5D15E-A49C-4D83-8F5E-D89ED4C8B406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B93A4-B21D-4D1C-8940-F1A4CB71C58A}">
      <dsp:nvSpPr>
        <dsp:cNvPr id="0" name=""/>
        <dsp:cNvSpPr/>
      </dsp:nvSpPr>
      <dsp:spPr>
        <a:xfrm>
          <a:off x="511409" y="347956"/>
          <a:ext cx="7655707" cy="69627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Suficiente</a:t>
          </a:r>
        </a:p>
      </dsp:txBody>
      <dsp:txXfrm>
        <a:off x="511409" y="347956"/>
        <a:ext cx="7655707" cy="696274"/>
      </dsp:txXfrm>
    </dsp:sp>
    <dsp:sp modelId="{C10A3697-3A3F-40B4-B588-28721306B79D}">
      <dsp:nvSpPr>
        <dsp:cNvPr id="0" name=""/>
        <dsp:cNvSpPr/>
      </dsp:nvSpPr>
      <dsp:spPr>
        <a:xfrm>
          <a:off x="76237" y="260921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2DBC3-F1DD-41C7-8BD6-9DDD71E51D95}">
      <dsp:nvSpPr>
        <dsp:cNvPr id="0" name=""/>
        <dsp:cNvSpPr/>
      </dsp:nvSpPr>
      <dsp:spPr>
        <a:xfrm>
          <a:off x="910599" y="1392548"/>
          <a:ext cx="7256517" cy="69627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Pertinente</a:t>
          </a:r>
        </a:p>
      </dsp:txBody>
      <dsp:txXfrm>
        <a:off x="910599" y="1392548"/>
        <a:ext cx="7256517" cy="696274"/>
      </dsp:txXfrm>
    </dsp:sp>
    <dsp:sp modelId="{235A6D41-F40E-4AA0-A40D-990CEF496D12}">
      <dsp:nvSpPr>
        <dsp:cNvPr id="0" name=""/>
        <dsp:cNvSpPr/>
      </dsp:nvSpPr>
      <dsp:spPr>
        <a:xfrm>
          <a:off x="475427" y="1305514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AD3D2-A2F7-483E-9C7F-833B41A1B469}">
      <dsp:nvSpPr>
        <dsp:cNvPr id="0" name=""/>
        <dsp:cNvSpPr/>
      </dsp:nvSpPr>
      <dsp:spPr>
        <a:xfrm>
          <a:off x="910599" y="2437140"/>
          <a:ext cx="7256517" cy="696274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Eficiente</a:t>
          </a:r>
        </a:p>
      </dsp:txBody>
      <dsp:txXfrm>
        <a:off x="910599" y="2437140"/>
        <a:ext cx="7256517" cy="696274"/>
      </dsp:txXfrm>
    </dsp:sp>
    <dsp:sp modelId="{E39DBE2B-F88F-4CC7-9D20-752B3C9A710A}">
      <dsp:nvSpPr>
        <dsp:cNvPr id="0" name=""/>
        <dsp:cNvSpPr/>
      </dsp:nvSpPr>
      <dsp:spPr>
        <a:xfrm>
          <a:off x="475427" y="2350106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FD9BC-61E9-4998-965F-C25C5EBD6B23}">
      <dsp:nvSpPr>
        <dsp:cNvPr id="0" name=""/>
        <dsp:cNvSpPr/>
      </dsp:nvSpPr>
      <dsp:spPr>
        <a:xfrm>
          <a:off x="511409" y="3481732"/>
          <a:ext cx="7655707" cy="696274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Oportuna</a:t>
          </a:r>
        </a:p>
      </dsp:txBody>
      <dsp:txXfrm>
        <a:off x="511409" y="3481732"/>
        <a:ext cx="7655707" cy="696274"/>
      </dsp:txXfrm>
    </dsp:sp>
    <dsp:sp modelId="{2C18FDDF-8403-4886-A4D9-F999ACAEE90C}">
      <dsp:nvSpPr>
        <dsp:cNvPr id="0" name=""/>
        <dsp:cNvSpPr/>
      </dsp:nvSpPr>
      <dsp:spPr>
        <a:xfrm>
          <a:off x="76237" y="3394698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1D5F1-8410-40F4-A9C2-BB5813839B48}" type="datetimeFigureOut">
              <a:rPr lang="es-CL" smtClean="0"/>
              <a:t>25-04-2019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9A854-09A9-419B-976E-E928B4EE8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5905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23BE6-FD7B-411B-8D55-005306D96C37}" type="slidenum">
              <a:rPr lang="es-CL" smtClean="0"/>
              <a:pPr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5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A1F0C-19C2-4095-BC64-9DA4F6A66DBE}" type="slidenum">
              <a:rPr lang="es-CL" smtClean="0">
                <a:solidFill>
                  <a:prstClr val="black"/>
                </a:solidFill>
              </a:rPr>
              <a:pPr/>
              <a:t>52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4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A1F0C-19C2-4095-BC64-9DA4F6A66DBE}" type="slidenum">
              <a:rPr lang="es-CL" smtClean="0"/>
              <a:t>55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9953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A1F0C-19C2-4095-BC64-9DA4F6A66DBE}" type="slidenum">
              <a:rPr lang="es-CL" smtClean="0"/>
              <a:t>56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128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86E2-88FF-438C-A0C3-1BD1841B45FC}" type="slidenum">
              <a:rPr lang="es-CL" smtClean="0"/>
              <a:t>62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940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FOSISfranja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96" y="0"/>
            <a:ext cx="1543929" cy="14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5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413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1988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5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ADFB4-BA07-4763-89D8-EC9E11DE8770}" type="datetimeFigureOut">
              <a:rPr lang="es-CL"/>
              <a:pPr>
                <a:defRPr/>
              </a:pPr>
              <a:t>25-04-2019</a:t>
            </a:fld>
            <a:endParaRPr lang="es-CL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DC272-B0CA-4DAD-A6D3-817FB8142D84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974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22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3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4263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33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8051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1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65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98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DEDF8-6212-D448-8996-ED4047F43D09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76F92-B135-FB4B-A29F-73ADE74FBEA3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457200" y="6513080"/>
            <a:ext cx="22231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dirty="0">
                <a:solidFill>
                  <a:srgbClr val="898989"/>
                </a:solidFill>
                <a:latin typeface="Verdana" pitchFamily="34" charset="0"/>
              </a:rPr>
              <a:t>Gobierno de Chile | FOSIS</a:t>
            </a:r>
            <a:endParaRPr lang="en-US" sz="1200" dirty="0">
              <a:solidFill>
                <a:srgbClr val="89898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7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2021422"/>
            <a:ext cx="3098800" cy="28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3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10816-52DC-4718-ACED-3B4698AE7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0668"/>
            <a:ext cx="8784976" cy="558336"/>
          </a:xfrm>
          <a:solidFill>
            <a:srgbClr val="066EB0"/>
          </a:solidFill>
        </p:spPr>
        <p:txBody>
          <a:bodyPr>
            <a:noAutofit/>
          </a:bodyPr>
          <a:lstStyle/>
          <a:p>
            <a:br>
              <a: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EJES DE INTEGRACIÓN DE LA PROTECCIÓN SOCIAL: </a:t>
            </a:r>
            <a:b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s-CL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31E2071-C134-4713-B965-192C367DBB66}"/>
              </a:ext>
            </a:extLst>
          </p:cNvPr>
          <p:cNvGraphicFramePr/>
          <p:nvPr>
            <p:extLst/>
          </p:nvPr>
        </p:nvGraphicFramePr>
        <p:xfrm>
          <a:off x="1365648" y="1695612"/>
          <a:ext cx="6072336" cy="2758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4030911B-FD46-4B22-AC60-CCE5F56E241F}"/>
              </a:ext>
            </a:extLst>
          </p:cNvPr>
          <p:cNvSpPr/>
          <p:nvPr/>
        </p:nvSpPr>
        <p:spPr>
          <a:xfrm>
            <a:off x="179512" y="1018189"/>
            <a:ext cx="2937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Desde la oferta:</a:t>
            </a:r>
            <a:endParaRPr lang="es-CL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A168EF7-EF5F-450A-B8FE-FDC1F0F4CC64}"/>
              </a:ext>
            </a:extLst>
          </p:cNvPr>
          <p:cNvSpPr txBox="1"/>
          <p:nvPr/>
        </p:nvSpPr>
        <p:spPr>
          <a:xfrm>
            <a:off x="1786597" y="4895557"/>
            <a:ext cx="14858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Nacional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Regional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Provincial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Comunal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1311852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10816-52DC-4718-ACED-3B4698AE7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7198"/>
            <a:ext cx="8784976" cy="646656"/>
          </a:xfrm>
          <a:solidFill>
            <a:srgbClr val="066EB0"/>
          </a:solidFill>
        </p:spPr>
        <p:txBody>
          <a:bodyPr>
            <a:no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EJES DE INTEGRACIÓN DE LA PROTECCIÓN SOCIAL: </a:t>
            </a:r>
            <a:br>
              <a: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s-C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0373E83-4129-4559-8739-1C49718471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402501"/>
              </p:ext>
            </p:extLst>
          </p:nvPr>
        </p:nvGraphicFramePr>
        <p:xfrm>
          <a:off x="1524000" y="157181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AA72822C-31B0-4C08-8787-2D9D0DEE0571}"/>
              </a:ext>
            </a:extLst>
          </p:cNvPr>
          <p:cNvSpPr/>
          <p:nvPr/>
        </p:nvSpPr>
        <p:spPr>
          <a:xfrm>
            <a:off x="348687" y="866226"/>
            <a:ext cx="2754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b="1" dirty="0">
                <a:solidFill>
                  <a:srgbClr val="FF0000"/>
                </a:solidFill>
              </a:rPr>
              <a:t>Desde el usuario: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651005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1427"/>
            <a:ext cx="8229600" cy="433626"/>
          </a:xfrm>
          <a:solidFill>
            <a:srgbClr val="066EB0"/>
          </a:solidFill>
        </p:spPr>
        <p:txBody>
          <a:bodyPr>
            <a:normAutofit fontScale="90000"/>
          </a:bodyPr>
          <a:lstStyle/>
          <a:p>
            <a:b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SISTEMA INTERSECTORIAL DE PROTECCIÓN SOCIAL (Ley 20.379)</a:t>
            </a:r>
            <a:b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5" name="Picture 4" descr="C:\Users\mapardo\Downloads\Lamina SUSBISTEMAS _Mesa de trabajo 1 (1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522590"/>
            <a:ext cx="8932984" cy="582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6FE6E9-2F3F-4E0A-B5B1-460416DACD4F}"/>
              </a:ext>
            </a:extLst>
          </p:cNvPr>
          <p:cNvSpPr txBox="1"/>
          <p:nvPr/>
        </p:nvSpPr>
        <p:spPr>
          <a:xfrm>
            <a:off x="970671" y="5545648"/>
            <a:ext cx="119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Ley 20.379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E971E42-EB44-491F-91B8-C4607729E6E3}"/>
              </a:ext>
            </a:extLst>
          </p:cNvPr>
          <p:cNvSpPr txBox="1"/>
          <p:nvPr/>
        </p:nvSpPr>
        <p:spPr>
          <a:xfrm>
            <a:off x="4198841" y="6399704"/>
            <a:ext cx="113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Ley 20595</a:t>
            </a:r>
          </a:p>
        </p:txBody>
      </p:sp>
      <p:sp>
        <p:nvSpPr>
          <p:cNvPr id="8" name="Bocadillo: ovalado 7">
            <a:extLst>
              <a:ext uri="{FF2B5EF4-FFF2-40B4-BE49-F238E27FC236}">
                <a16:creationId xmlns:a16="http://schemas.microsoft.com/office/drawing/2014/main" id="{2A759BA0-238A-42DF-AE5D-0708372BBBC1}"/>
              </a:ext>
            </a:extLst>
          </p:cNvPr>
          <p:cNvSpPr/>
          <p:nvPr/>
        </p:nvSpPr>
        <p:spPr>
          <a:xfrm>
            <a:off x="7033846" y="1200838"/>
            <a:ext cx="1997612" cy="1556429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No es oficialmente un subsistema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5367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73055"/>
            <a:ext cx="8229600" cy="723036"/>
          </a:xfrm>
          <a:solidFill>
            <a:srgbClr val="066EB0"/>
          </a:solidFill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COMPONENTES DEL PROGRAMA FAMILIAS </a:t>
            </a:r>
            <a:b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504627-288B-457B-A464-6EC9B497F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919672"/>
              </p:ext>
            </p:extLst>
          </p:nvPr>
        </p:nvGraphicFramePr>
        <p:xfrm>
          <a:off x="829995" y="984738"/>
          <a:ext cx="7301132" cy="5233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408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9474" y="72338"/>
            <a:ext cx="8229600" cy="665399"/>
          </a:xfrm>
          <a:solidFill>
            <a:srgbClr val="066EB0"/>
          </a:solidFill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COMPONENTES DEL PROGRAMA FAMILIAS </a:t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9348" y="6109321"/>
            <a:ext cx="8489852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MDS</a:t>
            </a: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responsable de la implementación del Componente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504627-288B-457B-A464-6EC9B497F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02591"/>
              </p:ext>
            </p:extLst>
          </p:nvPr>
        </p:nvGraphicFramePr>
        <p:xfrm>
          <a:off x="1775490" y="10472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8578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9474" y="72338"/>
            <a:ext cx="8229600" cy="665399"/>
          </a:xfrm>
          <a:solidFill>
            <a:srgbClr val="066EB0"/>
          </a:solidFill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COMPONENTES DEL PROGRAMA FAMILIAS </a:t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9348" y="6278598"/>
            <a:ext cx="8489852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MDS</a:t>
            </a: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responsable de la implementación del Componente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504627-288B-457B-A464-6EC9B497F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412817"/>
              </p:ext>
            </p:extLst>
          </p:nvPr>
        </p:nvGraphicFramePr>
        <p:xfrm>
          <a:off x="3404382" y="3784208"/>
          <a:ext cx="2236762" cy="2930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AEADF43C-10B2-4342-934C-AF2E4327E528}"/>
              </a:ext>
            </a:extLst>
          </p:cNvPr>
          <p:cNvSpPr/>
          <p:nvPr/>
        </p:nvSpPr>
        <p:spPr>
          <a:xfrm>
            <a:off x="479474" y="891349"/>
            <a:ext cx="8359726" cy="32008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Estado debe asumir el costo de la inclusión social.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un dispositivo que genera seguridad mientras se desarrollan las habilidades, recursos competencias (inclusión social)</a:t>
            </a:r>
            <a:endParaRPr lang="es-CL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Apuntan a fomentar capital humano y capital social educación- salud- trabajo.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CL" sz="16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" marR="0" lvl="0" indent="-4000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Bono de protección social</a:t>
            </a:r>
          </a:p>
          <a:p>
            <a:pPr marL="400050" marR="0" lvl="0" indent="-4000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Bono base para asumir el 85% de la brecha</a:t>
            </a:r>
          </a:p>
          <a:p>
            <a:pPr marL="400050" marR="0" lvl="0" indent="-4000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s-C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ransferencias</a:t>
            </a:r>
            <a:r>
              <a:rPr lang="es-C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condicionadas.</a:t>
            </a:r>
          </a:p>
          <a:p>
            <a:pPr marL="400050" marR="0" lvl="0" indent="-4000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s-C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ransferencias</a:t>
            </a:r>
            <a:r>
              <a:rPr lang="es-C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por logros (formalización a trabajo, egreso enseñanza media)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2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399"/>
            <a:ext cx="8229600" cy="551013"/>
          </a:xfrm>
          <a:solidFill>
            <a:srgbClr val="066EB0"/>
          </a:solidFill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COMPONENTES DEL PROGRAMA FAMILIAS </a:t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31055" y="5449591"/>
            <a:ext cx="8081889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MDS</a:t>
            </a: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responsable de la implementación del Componente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Servicios y Prestaciones </a:t>
            </a: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Sociales.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504627-288B-457B-A464-6EC9B497F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3522279"/>
              </p:ext>
            </p:extLst>
          </p:nvPr>
        </p:nvGraphicFramePr>
        <p:xfrm>
          <a:off x="1523999" y="73773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292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399"/>
            <a:ext cx="8229600" cy="551013"/>
          </a:xfrm>
          <a:solidFill>
            <a:srgbClr val="066EB0"/>
          </a:solidFill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COMPONENTES DEL PROGRAMA FAMILIAS </a:t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31055" y="5449591"/>
            <a:ext cx="8081889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MDS</a:t>
            </a: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responsable de la implementación del Componente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Servicios y Prestaciones </a:t>
            </a: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Sociales.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504627-288B-457B-A464-6EC9B497F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8748858"/>
              </p:ext>
            </p:extLst>
          </p:nvPr>
        </p:nvGraphicFramePr>
        <p:xfrm>
          <a:off x="154745" y="3277771"/>
          <a:ext cx="2686928" cy="2325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C39B8168-260C-4A18-95A9-C37E2137DF69}"/>
              </a:ext>
            </a:extLst>
          </p:cNvPr>
          <p:cNvSpPr/>
          <p:nvPr/>
        </p:nvSpPr>
        <p:spPr>
          <a:xfrm>
            <a:off x="2261381" y="652835"/>
            <a:ext cx="6351563" cy="3293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Orientado  a responder o resolver las brechas de derechos de las familias.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b="1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kumimoji="0" lang="es-C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otenciar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los recursos, habilidades y competencias de las familias.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b="1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kumimoji="0" lang="es-C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esponder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las demandas , necesidades y metas familiares.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b="1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 UNA INTERVENCIÓN INTERSECTORIAL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b="1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1127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4231B5-DB67-4ADE-9A20-EA9DFED8D6B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50825" y="115888"/>
            <a:ext cx="3097039" cy="5048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Trebuchet MS" pitchFamily="34" charset="0"/>
              <a:buNone/>
              <a:defRPr/>
            </a:pP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Trabajo</a:t>
            </a:r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840315"/>
              </p:ext>
            </p:extLst>
          </p:nvPr>
        </p:nvGraphicFramePr>
        <p:xfrm>
          <a:off x="519756" y="784004"/>
          <a:ext cx="7704860" cy="59374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72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23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s-CL" sz="2000" dirty="0"/>
                        <a:t>Programa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/>
                        <a:t>Ejecutor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/>
                        <a:t>Tipo Convenio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/>
                        <a:t>Presupuesto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/>
                        <a:t>Cobertura</a:t>
                      </a:r>
                      <a:r>
                        <a:rPr lang="es-CL" sz="2000" baseline="0" dirty="0"/>
                        <a:t> Estimada 2019</a:t>
                      </a:r>
                      <a:endParaRPr lang="es-C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Apoyo al Empleo (PROFOCAP)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MINTRAB /CONAF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Transferencia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1.916.863.000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1.800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Desarrollo de Competencias Laborales  (DCL)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MINTRAB/ PRODEMU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Transferencia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340.529.000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Servicios Sociales (SS)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MINTRAB/ Ejecutores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Transferencia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2.090.045.000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Generación </a:t>
                      </a:r>
                      <a:r>
                        <a:rPr lang="es-CL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Microemprendimiento</a:t>
                      </a:r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Indígena Urbano (GMIU)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CONADI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Transferencia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509.166.000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Fomento Social Productivo y Económico para Población Indígena Urbana y Rural (FDI)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CONADI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Colaboración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9.352.577.000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Acceso Preferente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Más Capaz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SENCE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Colaboración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8.440.448.000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Acceso Preferente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Capacitación en Oficio (CEO)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SENCE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Colaboración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27.417.692.000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Acceso Preferente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920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4231B5-DB67-4ADE-9A20-EA9DFED8D6B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/>
          </p:nvPr>
        </p:nvGraphicFramePr>
        <p:xfrm>
          <a:off x="323528" y="1052736"/>
          <a:ext cx="8424936" cy="48266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0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Programa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Situación o Estado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Nivel</a:t>
                      </a:r>
                      <a:r>
                        <a:rPr lang="es-CL" sz="1600" baseline="0" dirty="0"/>
                        <a:t> Central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Nivel Regional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Apoyo al Empleo (PROFOCAP)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Convenio que regula el programa se encuentra en CGR, es espera que este TTT, para implementación territorial.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realizó transferencia de recursos MDS-MINTRAB, 18/03/2019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Fecha probable de salida a terreno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Desarrollo de Competencias Laborales  (DCL)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Convenio que regula el programa se encuentra en CGR, es espera que este TTT, para implementación territorial.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realizó transferencia de recursos MDS-MINTRAB, 18/03/2019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Fecha probable de salida a terreno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Servicios Sociales (SS)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Las bases del concurso público se encuentra en revisión jurídica a nivel nacional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realizó transferencia de recursos MDS-MINTRAB, 18/03/2019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Fecha probable de salida a terreno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Generación Microemprendimiento  Indígena Urbano (GMIU)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Las bases del llamado a concurso se encuentran en revisión jurídica regional.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realizó transferencia de recursos MDS-CONADI, 22/03/2019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Fecha probable de salida del llamado a concurso en regiones a fin de mes de abril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Programa Fomento Social Productivo y Económico para Población Indígena Urbana y Rural (FDI)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 programa se encuentra en la etapa de postulación.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esta actualizando información para enviar a las regiones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Reunirse con ejecutor para programar supervisiones en conjunto.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Más Capaz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 programa se encuentra en la etapa de postulación on-line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esta actualizando información para enviar a las regiones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Reunirse con ejecutor para programar acceso preferente de usuarios </a:t>
                      </a:r>
                      <a:r>
                        <a:rPr lang="es-CL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SSyOO</a:t>
                      </a:r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Capacitación en Oficio (CEO)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 programa se encuentra en la etapa de postulación on-line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esta actualizando información para enviar a las regiones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Reunirse con ejecutor para programar acceso preferente de usuarios </a:t>
                      </a:r>
                      <a:r>
                        <a:rPr lang="es-CL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SSyOO</a:t>
                      </a:r>
                      <a:r>
                        <a:rPr lang="es-CL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250825" y="115888"/>
            <a:ext cx="3097039" cy="5048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Trebuchet MS" pitchFamily="34" charset="0"/>
              <a:buNone/>
              <a:defRPr/>
            </a:pP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Trabajo </a:t>
            </a:r>
            <a:r>
              <a:rPr lang="es-MX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(Ximena Cuevas)</a:t>
            </a:r>
            <a:endParaRPr lang="es-MX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8320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73E768AE-04EB-440A-A3ED-9905CF0181A5}"/>
              </a:ext>
            </a:extLst>
          </p:cNvPr>
          <p:cNvSpPr>
            <a:spLocks noGrp="1"/>
          </p:cNvSpPr>
          <p:nvPr/>
        </p:nvSpPr>
        <p:spPr>
          <a:xfrm>
            <a:off x="576076" y="2139986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4F81BD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PROGRAMA FAMILIAS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922AFF1F-8032-4468-9197-849296889ED1}"/>
              </a:ext>
            </a:extLst>
          </p:cNvPr>
          <p:cNvSpPr>
            <a:spLocks noGrp="1"/>
          </p:cNvSpPr>
          <p:nvPr/>
        </p:nvSpPr>
        <p:spPr>
          <a:xfrm>
            <a:off x="576077" y="3464916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rgbClr val="4F81BD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Seguridades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Oportunidades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140383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17717"/>
              </p:ext>
            </p:extLst>
          </p:nvPr>
        </p:nvGraphicFramePr>
        <p:xfrm>
          <a:off x="487336" y="620713"/>
          <a:ext cx="7829080" cy="63470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61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6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2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5248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Programa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Ejecutor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Tipo Convenio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Presupuesto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Cobertura</a:t>
                      </a:r>
                      <a:r>
                        <a:rPr lang="es-CL" sz="2400" baseline="0" dirty="0"/>
                        <a:t> Estimada 2019</a:t>
                      </a:r>
                      <a:endParaRPr lang="es-C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53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Apoyo al </a:t>
                      </a:r>
                      <a:r>
                        <a:rPr lang="es-CL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Microemprendimiento</a:t>
                      </a:r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 Yo Emprendo Semilla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FOSIS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Transferencia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14.909.920.000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18.900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53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 Trabajo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FOSIS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Transferencia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3.641.215.000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6.000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53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 Trabajo Jóvenes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FOSIS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Transferencia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L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902.070.000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1.300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53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Mujeres Jefas de Hogar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SERNAMEG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Colaboración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Acceso Preferente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53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a 7 Mujer Trabaja Tranquila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SERNAMEG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Colaboración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Acceso Preferente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53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Mujer, Maternidad y Sexualidad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SERNAMEG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Colaboración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Acceso Preferente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53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Atención y Reparación integral violencia en contra de las mujeres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SERNAMEG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Colaboración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Acceso Preferente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53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Educación Financiera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FOSIS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Colaboración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Acceso Preferente</a:t>
                      </a: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50825" y="115888"/>
            <a:ext cx="3097039" cy="5048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Trebuchet MS" pitchFamily="34" charset="0"/>
              <a:buNone/>
              <a:defRPr/>
            </a:pP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Trabajo</a:t>
            </a:r>
          </a:p>
        </p:txBody>
      </p:sp>
    </p:spTree>
    <p:extLst>
      <p:ext uri="{BB962C8B-B14F-4D97-AF65-F5344CB8AC3E}">
        <p14:creationId xmlns:p14="http://schemas.microsoft.com/office/powerpoint/2010/main" val="3117575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7388"/>
              </p:ext>
            </p:extLst>
          </p:nvPr>
        </p:nvGraphicFramePr>
        <p:xfrm>
          <a:off x="467544" y="1196752"/>
          <a:ext cx="8156700" cy="50390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5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9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83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4050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Programa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Ejecutor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Tipo Convenio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Presupuesto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Cobertura</a:t>
                      </a:r>
                      <a:r>
                        <a:rPr lang="es-CL" sz="2400" baseline="0" dirty="0"/>
                        <a:t> Estimada 2019</a:t>
                      </a:r>
                      <a:endParaRPr lang="es-C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/>
                        <a:t>Apoyo a la Dinámica Familiar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PRODEMU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Transferencia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415.286.000</a:t>
                      </a:r>
                      <a:endParaRPr lang="es-CL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4.000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/>
                        <a:t>Habilidades para la Vida y Escuelas Saludables.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JUNAEB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Transferencia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997.574.000</a:t>
                      </a:r>
                      <a:endParaRPr lang="es-CL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70.000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/>
                        <a:t>Alimentación Escolar, Tercera Colación. </a:t>
                      </a:r>
                      <a:endParaRPr lang="es-CL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JUNAEB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Transferencia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7.835.686.000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75.000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/>
                        <a:t>Salud Oral </a:t>
                      </a:r>
                      <a:endParaRPr lang="es-CL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JUNAEB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Transferencia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385.841.000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9.000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/>
                        <a:t>Salas Cunas, Jardines Infantiles y Extensión Horaria. </a:t>
                      </a:r>
                      <a:endParaRPr lang="es-CL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INTEGRA</a:t>
                      </a:r>
                      <a:endParaRPr lang="es-CL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Transferencia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2.376.467.000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/>
                        <a:t>8.000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/>
                        <a:t>Beca Indígena 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/>
                        <a:t>JUNAEB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/>
                        <a:t>Colaboración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kern="1200" dirty="0"/>
                        <a:t> 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kern="1200" dirty="0"/>
                        <a:t>Acceso Preferente</a:t>
                      </a:r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33" marR="7833" marT="783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50825" y="115888"/>
            <a:ext cx="3097039" cy="5048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Trebuchet MS" pitchFamily="34" charset="0"/>
              <a:buNone/>
              <a:defRPr/>
            </a:pP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Educación</a:t>
            </a:r>
          </a:p>
        </p:txBody>
      </p:sp>
    </p:spTree>
    <p:extLst>
      <p:ext uri="{BB962C8B-B14F-4D97-AF65-F5344CB8AC3E}">
        <p14:creationId xmlns:p14="http://schemas.microsoft.com/office/powerpoint/2010/main" val="2792935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149074"/>
              </p:ext>
            </p:extLst>
          </p:nvPr>
        </p:nvGraphicFramePr>
        <p:xfrm>
          <a:off x="519756" y="1020744"/>
          <a:ext cx="7704860" cy="2834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72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23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1880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Programa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Ejecutor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Tipo Convenio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Presupuesto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Cobertura</a:t>
                      </a:r>
                      <a:r>
                        <a:rPr lang="es-CL" sz="2400" baseline="0" dirty="0"/>
                        <a:t> Estimada 2019</a:t>
                      </a:r>
                      <a:endParaRPr lang="es-C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CL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Autoconsumo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CL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Municipalidades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CL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Transferencia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CL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3.425.722.000*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CL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4.000 Familias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156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CL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Piloto Huertos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s-C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CL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Transferencia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CL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90.000.000 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CL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huertos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395536" y="6150736"/>
            <a:ext cx="7128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000000"/>
                </a:solidFill>
                <a:latin typeface="Verdana"/>
              </a:rPr>
              <a:t>* Considera el servicio de Asistencia Técnica</a:t>
            </a:r>
          </a:p>
          <a:p>
            <a:r>
              <a:rPr lang="es-CL" sz="900" dirty="0">
                <a:solidFill>
                  <a:srgbClr val="000000"/>
                </a:solidFill>
                <a:latin typeface="Verdana"/>
              </a:rPr>
              <a:t>** Recursos del propio Programa</a:t>
            </a:r>
            <a:endParaRPr lang="es-ES" sz="1050" dirty="0">
              <a:solidFill>
                <a:srgbClr val="000000"/>
              </a:solidFill>
              <a:latin typeface="Verdana"/>
            </a:endParaRPr>
          </a:p>
          <a:p>
            <a:endParaRPr lang="es-CL" sz="1200" dirty="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79512" y="187871"/>
            <a:ext cx="3097039" cy="50482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Trebuchet MS" pitchFamily="34" charset="0"/>
              <a:buNone/>
              <a:defRPr/>
            </a:pP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Salud</a:t>
            </a:r>
          </a:p>
        </p:txBody>
      </p:sp>
    </p:spTree>
    <p:extLst>
      <p:ext uri="{BB962C8B-B14F-4D97-AF65-F5344CB8AC3E}">
        <p14:creationId xmlns:p14="http://schemas.microsoft.com/office/powerpoint/2010/main" val="2242134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560742"/>
              </p:ext>
            </p:extLst>
          </p:nvPr>
        </p:nvGraphicFramePr>
        <p:xfrm>
          <a:off x="519756" y="1688123"/>
          <a:ext cx="8385093" cy="3409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8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4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8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04839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Programa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Ejecutor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Tipo Convenio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Presupuesto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Cobertura</a:t>
                      </a:r>
                      <a:r>
                        <a:rPr lang="es-CL" sz="2400" baseline="0" dirty="0"/>
                        <a:t> Estimada 2019</a:t>
                      </a:r>
                      <a:endParaRPr lang="es-C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992">
                <a:tc>
                  <a:txBody>
                    <a:bodyPr/>
                    <a:lstStyle/>
                    <a:p>
                      <a:r>
                        <a:rPr lang="es-CL" sz="1800" dirty="0"/>
                        <a:t>Habitabilidad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Municipalidades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Transferencia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800" dirty="0"/>
                        <a:t>11.552.074.000 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4.100</a:t>
                      </a:r>
                      <a:r>
                        <a:rPr lang="es-CL" sz="1800" baseline="0" dirty="0"/>
                        <a:t> Familias</a:t>
                      </a:r>
                      <a:endParaRPr lang="es-CL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846">
                <a:tc>
                  <a:txBody>
                    <a:bodyPr/>
                    <a:lstStyle/>
                    <a:p>
                      <a:r>
                        <a:rPr lang="es-CL" sz="1800" dirty="0"/>
                        <a:t>Regularización</a:t>
                      </a:r>
                      <a:r>
                        <a:rPr lang="es-CL" sz="1800" baseline="0" dirty="0"/>
                        <a:t> Títulos de Dominio</a:t>
                      </a:r>
                      <a:endParaRPr lang="es-CL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Bienes Nacionales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Transferencia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800" dirty="0"/>
                        <a:t>300.000.000 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395536" y="6150736"/>
            <a:ext cx="7128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000000"/>
                </a:solidFill>
                <a:latin typeface="Verdana"/>
              </a:rPr>
              <a:t>* Considera el servicio de Asistencia Técnica</a:t>
            </a:r>
          </a:p>
          <a:p>
            <a:r>
              <a:rPr lang="es-CL" sz="900" dirty="0">
                <a:solidFill>
                  <a:srgbClr val="000000"/>
                </a:solidFill>
                <a:latin typeface="Verdana"/>
              </a:rPr>
              <a:t>** Recursos del propio Programa</a:t>
            </a:r>
            <a:endParaRPr lang="es-ES" sz="1050" dirty="0">
              <a:solidFill>
                <a:srgbClr val="000000"/>
              </a:solidFill>
              <a:latin typeface="Verdana"/>
            </a:endParaRPr>
          </a:p>
          <a:p>
            <a:endParaRPr lang="es-CL" sz="1200" dirty="0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50825" y="115888"/>
            <a:ext cx="3457079" cy="5048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Trebuchet MS" pitchFamily="34" charset="0"/>
              <a:buNone/>
              <a:defRPr/>
            </a:pP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Vivienda y Entorno</a:t>
            </a:r>
          </a:p>
        </p:txBody>
      </p:sp>
    </p:spTree>
    <p:extLst>
      <p:ext uri="{BB962C8B-B14F-4D97-AF65-F5344CB8AC3E}">
        <p14:creationId xmlns:p14="http://schemas.microsoft.com/office/powerpoint/2010/main" val="2151086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73113-9E2E-43A7-AF5C-A2D3961A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56" y="-106950"/>
            <a:ext cx="8229600" cy="669658"/>
          </a:xfrm>
          <a:solidFill>
            <a:srgbClr val="066EB0"/>
          </a:solidFill>
        </p:spPr>
        <p:txBody>
          <a:bodyPr>
            <a:norm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DESAFÍOS DE LA OFERTA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6E4E892-46BA-4A87-9174-78E910812E3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0352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73113-9E2E-43A7-AF5C-A2D3961A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023"/>
            <a:ext cx="8229600" cy="648814"/>
          </a:xfrm>
          <a:solidFill>
            <a:srgbClr val="066EB0"/>
          </a:solidFill>
        </p:spPr>
        <p:txBody>
          <a:bodyPr>
            <a:norm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PROBLEMAS DE LA OFERTA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6E4E892-46BA-4A87-9174-78E910812E3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11D348F-B608-4D39-B135-1601F02FE57B}"/>
              </a:ext>
            </a:extLst>
          </p:cNvPr>
          <p:cNvSpPr txBox="1"/>
          <p:nvPr/>
        </p:nvSpPr>
        <p:spPr>
          <a:xfrm>
            <a:off x="611560" y="20608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BE34AA-D302-4E2A-87C6-1EAC8949716D}"/>
              </a:ext>
            </a:extLst>
          </p:cNvPr>
          <p:cNvSpPr txBox="1"/>
          <p:nvPr/>
        </p:nvSpPr>
        <p:spPr>
          <a:xfrm>
            <a:off x="943492" y="300589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4AF757-C904-4C3E-B1A5-B5D071BDFBE5}"/>
              </a:ext>
            </a:extLst>
          </p:cNvPr>
          <p:cNvSpPr txBox="1"/>
          <p:nvPr/>
        </p:nvSpPr>
        <p:spPr>
          <a:xfrm>
            <a:off x="965708" y="414889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49F932-0F9C-44EF-9FAF-0D0C85D5B6E4}"/>
              </a:ext>
            </a:extLst>
          </p:cNvPr>
          <p:cNvSpPr txBox="1"/>
          <p:nvPr/>
        </p:nvSpPr>
        <p:spPr>
          <a:xfrm>
            <a:off x="547448" y="515719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FF0000"/>
                </a:solidFill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684566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351"/>
            <a:ext cx="8229600" cy="738237"/>
          </a:xfrm>
          <a:solidFill>
            <a:srgbClr val="066EB0"/>
          </a:solidFill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COMPONENTES DEL PROGRAMA FAMILIAS </a:t>
            </a:r>
            <a:b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86153" y="5814942"/>
            <a:ext cx="805140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FOSIS</a:t>
            </a: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responsable de la ejecución del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Componente Acompañamiento Integral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504627-288B-457B-A464-6EC9B497F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482140"/>
              </p:ext>
            </p:extLst>
          </p:nvPr>
        </p:nvGraphicFramePr>
        <p:xfrm>
          <a:off x="1946031" y="106062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6753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C8EEE-7AF5-4A44-9F80-38D9AF5A2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5588"/>
          </a:xfrm>
          <a:solidFill>
            <a:srgbClr val="066EB0"/>
          </a:solidFill>
        </p:spPr>
        <p:txBody>
          <a:bodyPr>
            <a:no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QUÉ ES EL ACOMPAÑAMIENTO FAMILIAR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53FD174A-F28A-425A-804D-87DE592C422A}"/>
              </a:ext>
            </a:extLst>
          </p:cNvPr>
          <p:cNvSpPr/>
          <p:nvPr/>
        </p:nvSpPr>
        <p:spPr>
          <a:xfrm>
            <a:off x="618978" y="1645921"/>
            <a:ext cx="79494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dirty="0"/>
              <a:t>Un tipo de </a:t>
            </a:r>
            <a:r>
              <a:rPr lang="es-CL" sz="2400" b="1" dirty="0"/>
              <a:t>consejería</a:t>
            </a:r>
            <a:r>
              <a:rPr lang="es-CL" sz="2400" dirty="0"/>
              <a:t> estructurada  que involucra procesos orientados a </a:t>
            </a:r>
            <a:r>
              <a:rPr lang="es-CL" sz="2400" b="1" dirty="0"/>
              <a:t>reconocer y fortalecer capacidades </a:t>
            </a:r>
            <a:r>
              <a:rPr lang="es-CL" sz="2400" dirty="0"/>
              <a:t>para la inclusión social, ya se trate de c</a:t>
            </a:r>
            <a:r>
              <a:rPr lang="es-CL" sz="2400" b="1" dirty="0"/>
              <a:t>ompetencias, conocimientos</a:t>
            </a:r>
            <a:r>
              <a:rPr lang="es-CL" sz="2400" dirty="0"/>
              <a:t>, experiencias de las familias y personas u otros recursos presentes en el entorno social y comunitario, promoviendo el tránsito desde una situación actual evaluada como no deseable por la familia, a otra situación considerada deseable (Jara P.)</a:t>
            </a:r>
          </a:p>
        </p:txBody>
      </p:sp>
    </p:spTree>
    <p:extLst>
      <p:ext uri="{BB962C8B-B14F-4D97-AF65-F5344CB8AC3E}">
        <p14:creationId xmlns:p14="http://schemas.microsoft.com/office/powerpoint/2010/main" val="2096305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49B4C1D-A4F1-4D4A-96C4-F36CDB263027}"/>
              </a:ext>
            </a:extLst>
          </p:cNvPr>
          <p:cNvSpPr/>
          <p:nvPr/>
        </p:nvSpPr>
        <p:spPr>
          <a:xfrm>
            <a:off x="597267" y="2839378"/>
            <a:ext cx="79494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dirty="0">
                <a:latin typeface="Calibri" panose="020F0502020204030204" pitchFamily="34" charset="0"/>
              </a:rPr>
              <a:t>Es un proceso Colaborativo que identifica, planifica, implementa, coordina, monitorea y evalúa las opciones y servicios necesarios para atender las necesidades de una persona o familia.(Silva V.)</a:t>
            </a:r>
            <a:endParaRPr lang="es-CL" sz="24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DAD0887-E2CC-4C32-A39C-1ADBC86F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129"/>
          </a:xfrm>
          <a:solidFill>
            <a:srgbClr val="066EB0"/>
          </a:solidFill>
        </p:spPr>
        <p:txBody>
          <a:bodyPr>
            <a:no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QUÉ ES EL ACOMPAÑAMIENTO FAMILIAR</a:t>
            </a:r>
          </a:p>
        </p:txBody>
      </p:sp>
    </p:spTree>
    <p:extLst>
      <p:ext uri="{BB962C8B-B14F-4D97-AF65-F5344CB8AC3E}">
        <p14:creationId xmlns:p14="http://schemas.microsoft.com/office/powerpoint/2010/main" val="3824908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73113-9E2E-43A7-AF5C-A2D3961A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837"/>
          </a:xfrm>
          <a:solidFill>
            <a:srgbClr val="066EB0"/>
          </a:solidFill>
        </p:spPr>
        <p:txBody>
          <a:bodyPr>
            <a:no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 DEBERIA TENER UN ACOMPAÑAMIENTO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6E4E892-46BA-4A87-9174-78E910812E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986983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475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9"/>
          <p:cNvSpPr>
            <a:spLocks noGrp="1"/>
          </p:cNvSpPr>
          <p:nvPr/>
        </p:nvSpPr>
        <p:spPr>
          <a:xfrm>
            <a:off x="3826934" y="2596557"/>
            <a:ext cx="5317066" cy="221459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4F81BD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/>
              <a:t>El Acompañamiento Psicosocial a individuos, familias y comunidades y el fomento de competencias socioemocionales: reflexiones para el diseño y la implementación de una acción regional </a:t>
            </a:r>
            <a:r>
              <a:rPr lang="es-ES" sz="2400" b="0" dirty="0"/>
              <a:t>	</a:t>
            </a:r>
          </a:p>
          <a:p>
            <a:endParaRPr lang="en-US" sz="2400" kern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n 11" descr="11_PAAE Yohana Hernandez (14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r="12586"/>
          <a:stretch/>
        </p:blipFill>
        <p:spPr>
          <a:xfrm>
            <a:off x="0" y="0"/>
            <a:ext cx="3712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9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2516" y="88292"/>
            <a:ext cx="8229600" cy="926201"/>
          </a:xfrm>
        </p:spPr>
        <p:txBody>
          <a:bodyPr>
            <a:noAutofit/>
          </a:bodyPr>
          <a:lstStyle/>
          <a:p>
            <a:r>
              <a:rPr lang="en-US" sz="24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METODOLOGÍA DE ACOMPAÑAMIENTO (2017-2019)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</p:txBody>
      </p:sp>
      <p:grpSp>
        <p:nvGrpSpPr>
          <p:cNvPr id="5" name="15 Grupo"/>
          <p:cNvGrpSpPr/>
          <p:nvPr/>
        </p:nvGrpSpPr>
        <p:grpSpPr>
          <a:xfrm>
            <a:off x="549565" y="1035278"/>
            <a:ext cx="8137235" cy="3206215"/>
            <a:chOff x="163588" y="1271062"/>
            <a:chExt cx="8924750" cy="3712956"/>
          </a:xfrm>
        </p:grpSpPr>
        <p:grpSp>
          <p:nvGrpSpPr>
            <p:cNvPr id="6" name="2 Grupo"/>
            <p:cNvGrpSpPr/>
            <p:nvPr/>
          </p:nvGrpSpPr>
          <p:grpSpPr>
            <a:xfrm>
              <a:off x="164382" y="1903140"/>
              <a:ext cx="8923956" cy="3080878"/>
              <a:chOff x="141884" y="1547292"/>
              <a:chExt cx="8923956" cy="3080878"/>
            </a:xfrm>
          </p:grpSpPr>
          <p:sp>
            <p:nvSpPr>
              <p:cNvPr id="9" name="1 Rectángulo"/>
              <p:cNvSpPr/>
              <p:nvPr/>
            </p:nvSpPr>
            <p:spPr>
              <a:xfrm>
                <a:off x="141884" y="1547292"/>
                <a:ext cx="1723156" cy="522870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80008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Acompañamiento Trayectoria</a:t>
                </a:r>
              </a:p>
            </p:txBody>
          </p:sp>
          <p:sp>
            <p:nvSpPr>
              <p:cNvPr id="10" name="11 Rectángulo"/>
              <p:cNvSpPr/>
              <p:nvPr/>
            </p:nvSpPr>
            <p:spPr>
              <a:xfrm>
                <a:off x="1944316" y="1547292"/>
                <a:ext cx="5321324" cy="52287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Acompañamientos Psicosocial + Socio laboral</a:t>
                </a:r>
              </a:p>
            </p:txBody>
          </p:sp>
          <p:sp>
            <p:nvSpPr>
              <p:cNvPr id="11" name="12 Rectángulo"/>
              <p:cNvSpPr/>
              <p:nvPr/>
            </p:nvSpPr>
            <p:spPr>
              <a:xfrm>
                <a:off x="7342684" y="1549438"/>
                <a:ext cx="1723156" cy="52287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Acompañamiento Trayectoria</a:t>
                </a:r>
                <a:endParaRPr kumimoji="0" lang="es-C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" name="13 Rectángulo"/>
              <p:cNvSpPr/>
              <p:nvPr/>
            </p:nvSpPr>
            <p:spPr>
              <a:xfrm>
                <a:off x="1944316" y="4272322"/>
                <a:ext cx="5219972" cy="35584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80008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Acompañamiento Trayectoria</a:t>
                </a:r>
              </a:p>
            </p:txBody>
          </p:sp>
        </p:grpSp>
        <p:sp>
          <p:nvSpPr>
            <p:cNvPr id="8" name="14 Rectángulo redondeado"/>
            <p:cNvSpPr/>
            <p:nvPr/>
          </p:nvSpPr>
          <p:spPr>
            <a:xfrm>
              <a:off x="163588" y="1271062"/>
              <a:ext cx="8918920" cy="490364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Acompañamiento Integral</a:t>
              </a:r>
            </a:p>
          </p:txBody>
        </p:sp>
      </p:grpSp>
      <p:sp>
        <p:nvSpPr>
          <p:cNvPr id="13" name="16 Rectángulo redondeado"/>
          <p:cNvSpPr/>
          <p:nvPr/>
        </p:nvSpPr>
        <p:spPr>
          <a:xfrm>
            <a:off x="549565" y="2154972"/>
            <a:ext cx="1704233" cy="1689915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Etapa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Ingreso al Programa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 1</a:t>
            </a:r>
          </a:p>
        </p:txBody>
      </p:sp>
      <p:sp>
        <p:nvSpPr>
          <p:cNvPr id="14" name="20 Rectángulo redondeado"/>
          <p:cNvSpPr/>
          <p:nvPr/>
        </p:nvSpPr>
        <p:spPr>
          <a:xfrm>
            <a:off x="2330727" y="2186284"/>
            <a:ext cx="1491040" cy="165368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Etapa Construcción de Planes de Desarrollo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Meses 2 y 3</a:t>
            </a:r>
          </a:p>
        </p:txBody>
      </p:sp>
      <p:sp>
        <p:nvSpPr>
          <p:cNvPr id="15" name="17 Rectángulo redondeado"/>
          <p:cNvSpPr/>
          <p:nvPr/>
        </p:nvSpPr>
        <p:spPr>
          <a:xfrm>
            <a:off x="3873320" y="2154972"/>
            <a:ext cx="1482746" cy="166819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28575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Etapa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Apoyo al Bienestar Familiar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Meses 4 al 23</a:t>
            </a:r>
          </a:p>
        </p:txBody>
      </p:sp>
      <p:sp>
        <p:nvSpPr>
          <p:cNvPr id="16" name="18 Rectángulo redondeado"/>
          <p:cNvSpPr/>
          <p:nvPr/>
        </p:nvSpPr>
        <p:spPr>
          <a:xfrm>
            <a:off x="5407619" y="2143649"/>
            <a:ext cx="1574537" cy="167951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Etapa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Acompañamiento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Meses 24 y 25</a:t>
            </a:r>
          </a:p>
        </p:txBody>
      </p:sp>
      <p:sp>
        <p:nvSpPr>
          <p:cNvPr id="17" name="19 Rectángulo redondeado"/>
          <p:cNvSpPr/>
          <p:nvPr/>
        </p:nvSpPr>
        <p:spPr>
          <a:xfrm>
            <a:off x="7045448" y="2154972"/>
            <a:ext cx="1641352" cy="1689915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Etapa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Evaluación Eje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Meses 26 y 27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3ABEBB6-7E4D-4EF3-96A8-C3A73A07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3" y="5923565"/>
            <a:ext cx="8607779" cy="43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F53A1AA-4B06-42E1-B210-B81D8AF5CCB2}"/>
              </a:ext>
            </a:extLst>
          </p:cNvPr>
          <p:cNvSpPr txBox="1"/>
          <p:nvPr/>
        </p:nvSpPr>
        <p:spPr>
          <a:xfrm>
            <a:off x="882554" y="5089950"/>
            <a:ext cx="699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 indicadores de bienestar organizados en 5 dimensiones</a:t>
            </a:r>
          </a:p>
        </p:txBody>
      </p:sp>
    </p:spTree>
    <p:extLst>
      <p:ext uri="{BB962C8B-B14F-4D97-AF65-F5344CB8AC3E}">
        <p14:creationId xmlns:p14="http://schemas.microsoft.com/office/powerpoint/2010/main" val="1909522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7531"/>
            <a:ext cx="8229600" cy="6250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METODOLOGIA: NIVELES DE  INTERVENCIÓN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294" y="983732"/>
            <a:ext cx="6326242" cy="15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 Rectángulo redondeado"/>
          <p:cNvSpPr/>
          <p:nvPr/>
        </p:nvSpPr>
        <p:spPr>
          <a:xfrm>
            <a:off x="406091" y="1242882"/>
            <a:ext cx="2090203" cy="625063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1563" algn="l"/>
              </a:tabLst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Niveles de Intervención</a:t>
            </a:r>
            <a:r>
              <a:rPr kumimoji="0" lang="es-MX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</p:txBody>
      </p:sp>
      <p:pic>
        <p:nvPicPr>
          <p:cNvPr id="8" name="Imagen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95869"/>
            <a:ext cx="9144000" cy="363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2827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37625" y="150316"/>
            <a:ext cx="8370277" cy="461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Verdana" panose="020B0604030504040204" pitchFamily="34" charset="0"/>
                <a:ea typeface="Verdana" panose="020B0604030504040204" pitchFamily="34" charset="0"/>
              </a:rPr>
              <a:t>Herramientas Transversales para la Intervención 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454551" y="2508428"/>
            <a:ext cx="4803251" cy="1076356"/>
            <a:chOff x="1512165" y="432049"/>
            <a:chExt cx="2095246" cy="1695730"/>
          </a:xfrm>
        </p:grpSpPr>
        <p:sp>
          <p:nvSpPr>
            <p:cNvPr id="5" name="4 Hexágono"/>
            <p:cNvSpPr/>
            <p:nvPr/>
          </p:nvSpPr>
          <p:spPr>
            <a:xfrm rot="5400000">
              <a:off x="1711923" y="232291"/>
              <a:ext cx="1695730" cy="2095245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6" name="Hexágono 4"/>
            <p:cNvSpPr/>
            <p:nvPr/>
          </p:nvSpPr>
          <p:spPr>
            <a:xfrm>
              <a:off x="1512165" y="714671"/>
              <a:ext cx="2095246" cy="11304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200" b="1" dirty="0">
                  <a:latin typeface="Candara" panose="020E0502030303020204" pitchFamily="34" charset="0"/>
                </a:rPr>
                <a:t>Familiarización</a:t>
              </a: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454551" y="3834955"/>
            <a:ext cx="4803251" cy="1174207"/>
            <a:chOff x="1512165" y="3024329"/>
            <a:chExt cx="2095245" cy="1695730"/>
          </a:xfrm>
        </p:grpSpPr>
        <p:sp>
          <p:nvSpPr>
            <p:cNvPr id="8" name="7 Hexágono"/>
            <p:cNvSpPr/>
            <p:nvPr/>
          </p:nvSpPr>
          <p:spPr>
            <a:xfrm rot="5400000">
              <a:off x="1711923" y="2824571"/>
              <a:ext cx="1695730" cy="2095245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Hexágono 4"/>
            <p:cNvSpPr/>
            <p:nvPr/>
          </p:nvSpPr>
          <p:spPr>
            <a:xfrm>
              <a:off x="1512166" y="3306951"/>
              <a:ext cx="2073912" cy="11304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100" b="1" dirty="0">
                  <a:latin typeface="Candara" panose="020E0502030303020204" pitchFamily="34" charset="0"/>
                </a:rPr>
                <a:t>Problematización</a:t>
              </a: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454550" y="1200969"/>
            <a:ext cx="4803250" cy="1174207"/>
            <a:chOff x="2592282" y="4320478"/>
            <a:chExt cx="2095245" cy="1695730"/>
          </a:xfrm>
        </p:grpSpPr>
        <p:sp>
          <p:nvSpPr>
            <p:cNvPr id="11" name="10 Hexágono"/>
            <p:cNvSpPr/>
            <p:nvPr/>
          </p:nvSpPr>
          <p:spPr>
            <a:xfrm rot="5400000">
              <a:off x="2792040" y="4120720"/>
              <a:ext cx="1695730" cy="2095245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12" name="Hexágono 4"/>
            <p:cNvSpPr/>
            <p:nvPr/>
          </p:nvSpPr>
          <p:spPr>
            <a:xfrm>
              <a:off x="2592283" y="4603100"/>
              <a:ext cx="2057144" cy="11304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000" b="1" dirty="0">
                  <a:latin typeface="Candara" panose="020E0502030303020204" pitchFamily="34" charset="0"/>
                </a:rPr>
                <a:t>Diálogo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454551" y="5302793"/>
            <a:ext cx="4715906" cy="1174207"/>
            <a:chOff x="3672411" y="3024329"/>
            <a:chExt cx="2095245" cy="1695730"/>
          </a:xfrm>
        </p:grpSpPr>
        <p:sp>
          <p:nvSpPr>
            <p:cNvPr id="14" name="13 Hexágono"/>
            <p:cNvSpPr/>
            <p:nvPr/>
          </p:nvSpPr>
          <p:spPr>
            <a:xfrm rot="5400000">
              <a:off x="3872169" y="2824571"/>
              <a:ext cx="1695730" cy="2095245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15" name="Hexágono 4"/>
            <p:cNvSpPr/>
            <p:nvPr/>
          </p:nvSpPr>
          <p:spPr>
            <a:xfrm>
              <a:off x="3672412" y="3306951"/>
              <a:ext cx="2033980" cy="11304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200" b="1" dirty="0" err="1">
                  <a:latin typeface="Candara" panose="020E0502030303020204" pitchFamily="34" charset="0"/>
                </a:rPr>
                <a:t>Rapport</a:t>
              </a:r>
              <a:r>
                <a:rPr lang="es-CL" sz="2200" b="1" dirty="0">
                  <a:latin typeface="Candara" panose="020E0502030303020204" pitchFamily="34" charset="0"/>
                </a:rPr>
                <a:t>- Vínculo</a:t>
              </a:r>
            </a:p>
          </p:txBody>
        </p:sp>
      </p:grpSp>
      <p:sp>
        <p:nvSpPr>
          <p:cNvPr id="2" name="Rectángulo redondeado 1"/>
          <p:cNvSpPr/>
          <p:nvPr/>
        </p:nvSpPr>
        <p:spPr>
          <a:xfrm>
            <a:off x="5562600" y="2179474"/>
            <a:ext cx="3377488" cy="371367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MX" sz="2400" dirty="0">
                <a:solidFill>
                  <a:schemeClr val="tx2"/>
                </a:solidFill>
              </a:rPr>
              <a:t>Técnicas del Acompañamiento Integral, que permiten comprender el mundo subjetivo de las personas y familias, a través de la </a:t>
            </a:r>
            <a:r>
              <a:rPr lang="es-MX" sz="2400" dirty="0" err="1">
                <a:solidFill>
                  <a:schemeClr val="tx2"/>
                </a:solidFill>
              </a:rPr>
              <a:t>co</a:t>
            </a:r>
            <a:r>
              <a:rPr lang="es-MX" sz="2400" dirty="0">
                <a:solidFill>
                  <a:schemeClr val="tx2"/>
                </a:solidFill>
              </a:rPr>
              <a:t>-construcción de sentidos compartidos.</a:t>
            </a:r>
            <a:endParaRPr lang="es-MX" sz="2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25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 redondeado"/>
          <p:cNvSpPr/>
          <p:nvPr/>
        </p:nvSpPr>
        <p:spPr>
          <a:xfrm>
            <a:off x="1795187" y="117939"/>
            <a:ext cx="5832648" cy="461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/>
              <a:t>Procesos Claves para la Intervención </a:t>
            </a:r>
          </a:p>
        </p:txBody>
      </p:sp>
      <p:sp>
        <p:nvSpPr>
          <p:cNvPr id="17" name="Hexágono 4"/>
          <p:cNvSpPr/>
          <p:nvPr/>
        </p:nvSpPr>
        <p:spPr>
          <a:xfrm>
            <a:off x="152203" y="1839415"/>
            <a:ext cx="2033980" cy="11304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28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2200" b="1" dirty="0">
              <a:latin typeface="Candara" panose="020E0502030303020204" pitchFamily="34" charset="0"/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1513024" y="3605661"/>
            <a:ext cx="2390056" cy="1695731"/>
            <a:chOff x="3672410" y="432049"/>
            <a:chExt cx="2095246" cy="1695730"/>
          </a:xfrm>
        </p:grpSpPr>
        <p:sp>
          <p:nvSpPr>
            <p:cNvPr id="19" name="18 Hexágono"/>
            <p:cNvSpPr/>
            <p:nvPr/>
          </p:nvSpPr>
          <p:spPr>
            <a:xfrm rot="5400000">
              <a:off x="3872169" y="232291"/>
              <a:ext cx="1695730" cy="2095245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20" name="Hexágono 4"/>
            <p:cNvSpPr/>
            <p:nvPr/>
          </p:nvSpPr>
          <p:spPr>
            <a:xfrm>
              <a:off x="3672410" y="714671"/>
              <a:ext cx="2084951" cy="11304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200" b="1" dirty="0">
                  <a:solidFill>
                    <a:schemeClr val="bg1"/>
                  </a:solidFill>
                  <a:latin typeface="+mj-lt"/>
                </a:rPr>
                <a:t>Diagnóstico</a:t>
              </a:r>
              <a:r>
                <a:rPr lang="es-CL" sz="14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 </a:t>
              </a: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2719797" y="2330420"/>
            <a:ext cx="2390056" cy="1695731"/>
            <a:chOff x="2592282" y="1728197"/>
            <a:chExt cx="2095245" cy="1695730"/>
          </a:xfrm>
        </p:grpSpPr>
        <p:sp>
          <p:nvSpPr>
            <p:cNvPr id="23" name="22 Hexágono"/>
            <p:cNvSpPr/>
            <p:nvPr/>
          </p:nvSpPr>
          <p:spPr>
            <a:xfrm rot="5400000">
              <a:off x="2792040" y="1528439"/>
              <a:ext cx="1695730" cy="2095245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Hexágono 4"/>
            <p:cNvSpPr/>
            <p:nvPr/>
          </p:nvSpPr>
          <p:spPr>
            <a:xfrm>
              <a:off x="2941490" y="2010819"/>
              <a:ext cx="1396830" cy="11304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300" b="1" dirty="0">
                  <a:latin typeface="+mj-lt"/>
                </a:rPr>
                <a:t>Mapeo</a:t>
              </a: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3995124" y="1058620"/>
            <a:ext cx="2390056" cy="1695731"/>
            <a:chOff x="3672410" y="432049"/>
            <a:chExt cx="2095246" cy="1695730"/>
          </a:xfrm>
        </p:grpSpPr>
        <p:sp>
          <p:nvSpPr>
            <p:cNvPr id="13" name="12 Hexágono"/>
            <p:cNvSpPr/>
            <p:nvPr/>
          </p:nvSpPr>
          <p:spPr>
            <a:xfrm rot="5400000">
              <a:off x="3872169" y="232291"/>
              <a:ext cx="1695730" cy="2095245"/>
            </a:xfrm>
            <a:prstGeom prst="hexagon">
              <a:avLst>
                <a:gd name="adj" fmla="val 25000"/>
                <a:gd name="vf" fmla="val 115470"/>
              </a:avLst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14" name="Hexágono 4"/>
            <p:cNvSpPr/>
            <p:nvPr/>
          </p:nvSpPr>
          <p:spPr>
            <a:xfrm>
              <a:off x="3672410" y="714671"/>
              <a:ext cx="2084951" cy="11304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200" b="1" dirty="0">
                  <a:solidFill>
                    <a:schemeClr val="tx1"/>
                  </a:solidFill>
                  <a:latin typeface="+mj-lt"/>
                </a:rPr>
                <a:t>Planificación</a:t>
              </a:r>
              <a:r>
                <a:rPr lang="es-CL" sz="1400" b="1" dirty="0">
                  <a:solidFill>
                    <a:schemeClr val="tx1"/>
                  </a:solidFill>
                  <a:latin typeface="Candara" panose="020E0502030303020204" pitchFamily="34" charset="0"/>
                </a:rPr>
                <a:t> </a:t>
              </a:r>
            </a:p>
          </p:txBody>
        </p:sp>
      </p:grpSp>
      <p:sp>
        <p:nvSpPr>
          <p:cNvPr id="15" name="14 CuadroTexto"/>
          <p:cNvSpPr txBox="1"/>
          <p:nvPr/>
        </p:nvSpPr>
        <p:spPr>
          <a:xfrm>
            <a:off x="4339469" y="4374620"/>
            <a:ext cx="4804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chemeClr val="tx2"/>
                </a:solidFill>
              </a:rPr>
              <a:t>Plan Familiar de Desarrollo</a:t>
            </a:r>
          </a:p>
          <a:p>
            <a:pPr marL="342891" indent="-34289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chemeClr val="tx2"/>
                </a:solidFill>
              </a:rPr>
              <a:t>Plan Laboral</a:t>
            </a:r>
          </a:p>
          <a:p>
            <a:pPr marL="342891" indent="-34289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chemeClr val="tx2"/>
                </a:solidFill>
              </a:rPr>
              <a:t>Plan de Redes Institucionales y Comunitarias.</a:t>
            </a: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CAFDF96C-451F-4EA5-8C7A-D9C82E91BD31}"/>
              </a:ext>
            </a:extLst>
          </p:cNvPr>
          <p:cNvSpPr/>
          <p:nvPr/>
        </p:nvSpPr>
        <p:spPr>
          <a:xfrm>
            <a:off x="6260123" y="2754351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5919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22688-3F47-4863-9373-F427BF4FB1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3265" y="5552728"/>
            <a:ext cx="7772400" cy="1102519"/>
          </a:xfrm>
        </p:spPr>
        <p:txBody>
          <a:bodyPr>
            <a:noAutofit/>
          </a:bodyPr>
          <a:lstStyle/>
          <a:p>
            <a:r>
              <a:rPr lang="es-CL" sz="2800" dirty="0"/>
              <a:t>Diagnóstico de indicadores sociales de bienestar (Matriz)</a:t>
            </a:r>
            <a:endParaRPr lang="es-ES" sz="28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B9F2E59-049C-463C-B158-3551AFEE765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70007" y="1037341"/>
            <a:ext cx="7318916" cy="4361630"/>
          </a:xfrm>
          <a:prstGeom prst="rect">
            <a:avLst/>
          </a:prstGeom>
        </p:spPr>
      </p:pic>
      <p:sp>
        <p:nvSpPr>
          <p:cNvPr id="5" name="21 Rectángulo redondeado">
            <a:extLst>
              <a:ext uri="{FF2B5EF4-FFF2-40B4-BE49-F238E27FC236}">
                <a16:creationId xmlns:a16="http://schemas.microsoft.com/office/drawing/2014/main" id="{8F47B2E3-0CC6-4A0C-8E0D-6F3442D991CB}"/>
              </a:ext>
            </a:extLst>
          </p:cNvPr>
          <p:cNvSpPr/>
          <p:nvPr/>
        </p:nvSpPr>
        <p:spPr>
          <a:xfrm>
            <a:off x="543264" y="117939"/>
            <a:ext cx="8333449" cy="461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INSTRUMENTO ESTRATEGICO: Matriz de Bienestar</a:t>
            </a:r>
          </a:p>
        </p:txBody>
      </p:sp>
    </p:spTree>
    <p:extLst>
      <p:ext uri="{BB962C8B-B14F-4D97-AF65-F5344CB8AC3E}">
        <p14:creationId xmlns:p14="http://schemas.microsoft.com/office/powerpoint/2010/main" val="2051325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3E9BAC8-CD66-4F68-B8BF-5E79EF8C7F39}"/>
              </a:ext>
            </a:extLst>
          </p:cNvPr>
          <p:cNvSpPr/>
          <p:nvPr/>
        </p:nvSpPr>
        <p:spPr>
          <a:xfrm>
            <a:off x="274320" y="1099079"/>
            <a:ext cx="85953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i32: La familia conoce y dispone de mecanismos de resolución de conflictos que promueven el bienestar psicosocial de sus integrantes.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i33: La familia cuenta con herramientas para fortalecer las habilidades de buen trato en la relación entre integrantes que habitan en la vivienda y con aquéllos que se encuentren en un sistema de protección y/o cuidado especial fuera del hogar.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i41: Los adultos de la familia interesados participan en programas de nivelación de estudios existentes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i42: Los integrantes interesados en la educación superior, acceden a información para el acceso a la oferta respectiva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i43: Los integrantes de la familia insertos en el sistema educativo postulan a las becas y programas para las cuales cumplen requisitos</a:t>
            </a:r>
            <a:endParaRPr lang="es-C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21 Rectángulo redondeado">
            <a:extLst>
              <a:ext uri="{FF2B5EF4-FFF2-40B4-BE49-F238E27FC236}">
                <a16:creationId xmlns:a16="http://schemas.microsoft.com/office/drawing/2014/main" id="{21D6898B-99A4-4EFD-8C06-7200568C399A}"/>
              </a:ext>
            </a:extLst>
          </p:cNvPr>
          <p:cNvSpPr/>
          <p:nvPr/>
        </p:nvSpPr>
        <p:spPr>
          <a:xfrm>
            <a:off x="543264" y="117939"/>
            <a:ext cx="8333449" cy="461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INSTRUMENTO ESTRATEGICO: Matriz de Bienestar</a:t>
            </a:r>
          </a:p>
        </p:txBody>
      </p:sp>
    </p:spTree>
    <p:extLst>
      <p:ext uri="{BB962C8B-B14F-4D97-AF65-F5344CB8AC3E}">
        <p14:creationId xmlns:p14="http://schemas.microsoft.com/office/powerpoint/2010/main" val="1870451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1 Título"/>
          <p:cNvSpPr>
            <a:spLocks/>
          </p:cNvSpPr>
          <p:nvPr/>
        </p:nvSpPr>
        <p:spPr bwMode="auto">
          <a:xfrm>
            <a:off x="143507" y="26984"/>
            <a:ext cx="8856985" cy="485687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3000" b="1" dirty="0">
                <a:solidFill>
                  <a:srgbClr val="FFFFFF"/>
                </a:solidFill>
                <a:latin typeface="+mj-lt"/>
              </a:rPr>
              <a:t>Q</a:t>
            </a:r>
            <a:r>
              <a:rPr lang="es-CL" sz="3000" b="1" dirty="0">
                <a:solidFill>
                  <a:srgbClr val="FFFFFF"/>
                </a:solidFill>
                <a:latin typeface="+mj-lt"/>
              </a:rPr>
              <a:t>UE HACE UN ACOMPAÑAMIENTO</a:t>
            </a:r>
          </a:p>
        </p:txBody>
      </p:sp>
      <p:sp>
        <p:nvSpPr>
          <p:cNvPr id="55299" name="2 Marcador de contenido"/>
          <p:cNvSpPr>
            <a:spLocks/>
          </p:cNvSpPr>
          <p:nvPr/>
        </p:nvSpPr>
        <p:spPr bwMode="auto">
          <a:xfrm>
            <a:off x="529689" y="852158"/>
            <a:ext cx="8084619" cy="515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8" tIns="40824" rIns="81648" bIns="40824"/>
          <a:lstStyle/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endParaRPr lang="es-CL" sz="2400" b="1" dirty="0">
              <a:solidFill>
                <a:schemeClr val="tx2"/>
              </a:solidFill>
              <a:latin typeface="Calibri" pitchFamily="34" charset="0"/>
            </a:endParaRP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es-CL" sz="2400" b="1" dirty="0">
                <a:latin typeface="Calibri" pitchFamily="34" charset="0"/>
              </a:rPr>
              <a:t>Va a buscar a las familias (excluidas) y las apoya de manera sistemática </a:t>
            </a:r>
            <a:r>
              <a:rPr lang="es-CL" sz="2400" dirty="0">
                <a:latin typeface="Calibri" pitchFamily="34" charset="0"/>
              </a:rPr>
              <a:t>en sus procesos de vinculación y desarrollo relacionados con mejorar su calidad de vida. </a:t>
            </a: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endParaRPr lang="es-CL" sz="2400" dirty="0">
              <a:latin typeface="Calibri" pitchFamily="34" charset="0"/>
            </a:endParaRP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es-CL" sz="2400" b="1" dirty="0">
                <a:latin typeface="Calibri" pitchFamily="34" charset="0"/>
              </a:rPr>
              <a:t>Ayuda a reconocer los derechos, las brechas, los patrones, los miedos, los obstáculos, las zonas de confort.</a:t>
            </a:r>
          </a:p>
          <a:p>
            <a:pPr algn="just">
              <a:spcBef>
                <a:spcPct val="20000"/>
              </a:spcBef>
            </a:pPr>
            <a:r>
              <a:rPr lang="es-CL" sz="2400" b="1" dirty="0">
                <a:latin typeface="Calibri" pitchFamily="34" charset="0"/>
              </a:rPr>
              <a:t> </a:t>
            </a: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es-CL" sz="2400" b="1" dirty="0">
                <a:latin typeface="Calibri" pitchFamily="34" charset="0"/>
              </a:rPr>
              <a:t>Ayuda a reconocer y organizar los recursos familiares y del entorno.</a:t>
            </a:r>
          </a:p>
          <a:p>
            <a:pPr algn="just">
              <a:spcBef>
                <a:spcPct val="20000"/>
              </a:spcBef>
            </a:pPr>
            <a:endParaRPr lang="es-CL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09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2 Marcador de contenido"/>
          <p:cNvSpPr>
            <a:spLocks/>
          </p:cNvSpPr>
          <p:nvPr/>
        </p:nvSpPr>
        <p:spPr bwMode="auto">
          <a:xfrm>
            <a:off x="613584" y="1002084"/>
            <a:ext cx="7916827" cy="515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8" tIns="40824" rIns="81648" bIns="40824"/>
          <a:lstStyle/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es-CL" sz="2400" b="1" dirty="0">
                <a:latin typeface="Calibri" pitchFamily="34" charset="0"/>
              </a:rPr>
              <a:t>Ayuda a definir metas, acciones, responsables y reconocer logros . (plan de mejoramiento, de desarrollo)</a:t>
            </a: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endParaRPr lang="es-CL" sz="2400" b="1" dirty="0">
              <a:latin typeface="Calibri" pitchFamily="34" charset="0"/>
            </a:endParaRP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endParaRPr lang="es-CL" sz="2400" b="1" dirty="0">
              <a:latin typeface="Calibri" pitchFamily="34" charset="0"/>
            </a:endParaRP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es-CL" sz="2400" b="1" dirty="0">
                <a:latin typeface="Calibri" pitchFamily="34" charset="0"/>
              </a:rPr>
              <a:t>Ayuda a articular y acompañar la trayectoria de cada familia </a:t>
            </a:r>
            <a:r>
              <a:rPr lang="es-CL" sz="2400" dirty="0">
                <a:latin typeface="Calibri" pitchFamily="34" charset="0"/>
              </a:rPr>
              <a:t>en las redes de apoyo, para mejorar su calidad de vida.</a:t>
            </a: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endParaRPr lang="es-CL" sz="2400" dirty="0">
              <a:latin typeface="Calibri" pitchFamily="34" charset="0"/>
            </a:endParaRP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es-CL" sz="2400" b="1" dirty="0">
                <a:latin typeface="Calibri" pitchFamily="34" charset="0"/>
              </a:rPr>
              <a:t>Apoya un desenvolvimiento progresivamente autónomo </a:t>
            </a:r>
            <a:r>
              <a:rPr lang="es-CL" sz="2400" dirty="0">
                <a:latin typeface="Calibri" pitchFamily="34" charset="0"/>
              </a:rPr>
              <a:t>de las familias en la estructura de oportunidades.</a:t>
            </a:r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3AFE74EA-194C-476A-A71C-D7F1E98173D5}"/>
              </a:ext>
            </a:extLst>
          </p:cNvPr>
          <p:cNvSpPr>
            <a:spLocks/>
          </p:cNvSpPr>
          <p:nvPr/>
        </p:nvSpPr>
        <p:spPr bwMode="auto">
          <a:xfrm>
            <a:off x="143506" y="26984"/>
            <a:ext cx="8856985" cy="485687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3000" b="1" dirty="0">
                <a:solidFill>
                  <a:srgbClr val="FFFFFF"/>
                </a:solidFill>
                <a:latin typeface="+mj-lt"/>
              </a:rPr>
              <a:t>Q</a:t>
            </a:r>
            <a:r>
              <a:rPr lang="es-CL" sz="3000" b="1" dirty="0">
                <a:solidFill>
                  <a:srgbClr val="FFFFFF"/>
                </a:solidFill>
                <a:latin typeface="+mj-lt"/>
              </a:rPr>
              <a:t>UE HACE UN ACOMPAÑAMIENTO</a:t>
            </a:r>
          </a:p>
        </p:txBody>
      </p:sp>
    </p:spTree>
    <p:extLst>
      <p:ext uri="{BB962C8B-B14F-4D97-AF65-F5344CB8AC3E}">
        <p14:creationId xmlns:p14="http://schemas.microsoft.com/office/powerpoint/2010/main" val="2192915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2 Marcador de contenido"/>
          <p:cNvSpPr>
            <a:spLocks/>
          </p:cNvSpPr>
          <p:nvPr/>
        </p:nvSpPr>
        <p:spPr bwMode="auto">
          <a:xfrm>
            <a:off x="590843" y="876556"/>
            <a:ext cx="7872289" cy="541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8" tIns="40824" rIns="81648" bIns="40824"/>
          <a:lstStyle/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es-CL" sz="2400" b="1" dirty="0">
                <a:latin typeface="Calibri" pitchFamily="34" charset="0"/>
              </a:rPr>
              <a:t>Fortalece aspectos psicosociales y moviliza recursos</a:t>
            </a:r>
            <a:r>
              <a:rPr lang="es-CL" sz="2400" dirty="0">
                <a:latin typeface="Calibri" pitchFamily="34" charset="0"/>
              </a:rPr>
              <a:t> asociados a la activación de la capacidad funcional y resolutiva de la familia en su entorno.</a:t>
            </a: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endParaRPr lang="es-CL" sz="2400" dirty="0">
              <a:latin typeface="Calibri" pitchFamily="34" charset="0"/>
            </a:endParaRP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es-CL" sz="2400" b="1" dirty="0">
                <a:latin typeface="Calibri" pitchFamily="34" charset="0"/>
              </a:rPr>
              <a:t>Favorece el restablecimiento de confianzas </a:t>
            </a:r>
            <a:r>
              <a:rPr lang="es-CL" sz="2400" dirty="0">
                <a:latin typeface="Calibri" pitchFamily="34" charset="0"/>
              </a:rPr>
              <a:t>en las propias capacidades, en  posibilidades de apoyo efectivo y en expectativas de superación (contribuir al quiebre de la desesperanza aprendida).</a:t>
            </a:r>
          </a:p>
          <a:p>
            <a:pPr marL="544324" indent="-544324" algn="just">
              <a:spcBef>
                <a:spcPct val="20000"/>
              </a:spcBef>
              <a:buFont typeface="Wingdings" pitchFamily="2" charset="2"/>
              <a:buChar char="ü"/>
            </a:pPr>
            <a:endParaRPr lang="es-CL" sz="2400" dirty="0">
              <a:latin typeface="Calibri" pitchFamily="34" charset="0"/>
            </a:endParaRP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0434D4C5-70AB-4481-97AE-E1846D00306E}"/>
              </a:ext>
            </a:extLst>
          </p:cNvPr>
          <p:cNvSpPr>
            <a:spLocks/>
          </p:cNvSpPr>
          <p:nvPr/>
        </p:nvSpPr>
        <p:spPr bwMode="auto">
          <a:xfrm>
            <a:off x="143507" y="0"/>
            <a:ext cx="8856985" cy="485687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3000" b="1" dirty="0">
                <a:solidFill>
                  <a:srgbClr val="FFFFFF"/>
                </a:solidFill>
                <a:latin typeface="+mj-lt"/>
              </a:rPr>
              <a:t>Q</a:t>
            </a:r>
            <a:r>
              <a:rPr lang="es-CL" sz="3000" b="1" dirty="0">
                <a:solidFill>
                  <a:srgbClr val="FFFFFF"/>
                </a:solidFill>
                <a:latin typeface="+mj-lt"/>
              </a:rPr>
              <a:t>UE HACE UN ACOMPAÑAMIENTO</a:t>
            </a:r>
          </a:p>
        </p:txBody>
      </p:sp>
    </p:spTree>
    <p:extLst>
      <p:ext uri="{BB962C8B-B14F-4D97-AF65-F5344CB8AC3E}">
        <p14:creationId xmlns:p14="http://schemas.microsoft.com/office/powerpoint/2010/main" val="770428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533410-210A-40C5-9E47-D247853C0FC4}"/>
              </a:ext>
            </a:extLst>
          </p:cNvPr>
          <p:cNvSpPr txBox="1"/>
          <p:nvPr/>
        </p:nvSpPr>
        <p:spPr>
          <a:xfrm>
            <a:off x="307033" y="496557"/>
            <a:ext cx="8529931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Un plan Familiar de desarrollo o de mejoramiento de la calidad de vida o el bienestar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El fortalecimiento de recursos, habilidades, competencias, logros, percepciones, empoderamiento, autonomía.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El ciclo de vida de los integrantes de la familia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Un proyecto de vida Familiar durante un periodo determinado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La inclusión social (restaurar la relación dañada o ausente entre la Familia y la EO)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La trayectoria familiar hacia mejores condiciones de bienestar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C69B56F7-55B2-4653-BE00-A56087ED0C7F}"/>
              </a:ext>
            </a:extLst>
          </p:cNvPr>
          <p:cNvSpPr>
            <a:spLocks/>
          </p:cNvSpPr>
          <p:nvPr/>
        </p:nvSpPr>
        <p:spPr bwMode="auto">
          <a:xfrm>
            <a:off x="143507" y="0"/>
            <a:ext cx="8856985" cy="485687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3000" b="1" dirty="0">
                <a:solidFill>
                  <a:srgbClr val="FFFFFF"/>
                </a:solidFill>
                <a:latin typeface="+mj-lt"/>
              </a:rPr>
              <a:t>¿Q</a:t>
            </a:r>
            <a:r>
              <a:rPr lang="es-CL" sz="3000" b="1" dirty="0">
                <a:solidFill>
                  <a:srgbClr val="FFFFFF"/>
                </a:solidFill>
                <a:latin typeface="+mj-lt"/>
              </a:rPr>
              <a:t>UE SE ACOMPAÑA ENTONCES?</a:t>
            </a:r>
          </a:p>
        </p:txBody>
      </p:sp>
    </p:spTree>
    <p:extLst>
      <p:ext uri="{BB962C8B-B14F-4D97-AF65-F5344CB8AC3E}">
        <p14:creationId xmlns:p14="http://schemas.microsoft.com/office/powerpoint/2010/main" val="1051589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EDE3E-E91D-4A44-A251-7FAF091A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55"/>
            <a:ext cx="8229600" cy="1143000"/>
          </a:xfrm>
          <a:solidFill>
            <a:srgbClr val="066EB0"/>
          </a:solidFill>
        </p:spPr>
        <p:txBody>
          <a:bodyPr>
            <a:no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DIAGNOSTICO QUE DA ORIGEN AL ACOMPAÑAMIENTO-PROTECCION SOCIAL</a:t>
            </a:r>
            <a:endParaRPr lang="es-C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EA1DE8-1C21-4828-9185-F59731767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1326998" y="1201988"/>
            <a:ext cx="6560343" cy="7920110"/>
          </a:xfrm>
        </p:spPr>
        <p:txBody>
          <a:bodyPr>
            <a:normAutofit/>
          </a:bodyPr>
          <a:lstStyle/>
          <a:p>
            <a:r>
              <a:rPr lang="es-ES" sz="2800" dirty="0"/>
              <a:t>Las  familias viven en situación de extrema pobreza y vulnerabilidad social.</a:t>
            </a:r>
          </a:p>
          <a:p>
            <a:r>
              <a:rPr lang="es-ES" sz="2800" dirty="0"/>
              <a:t>Las familias están en exclusión social.</a:t>
            </a:r>
          </a:p>
          <a:p>
            <a:r>
              <a:rPr lang="es-ES" sz="2800" dirty="0"/>
              <a:t>Las familias no están haciendo uso o no están </a:t>
            </a:r>
            <a:r>
              <a:rPr lang="es-ES" sz="2800" b="1" dirty="0"/>
              <a:t>organizando eficientemente todos sus recursos, habilidades y competencias</a:t>
            </a:r>
          </a:p>
          <a:p>
            <a:r>
              <a:rPr lang="es-ES" sz="2800" dirty="0"/>
              <a:t>Las </a:t>
            </a:r>
            <a:r>
              <a:rPr lang="es-ES" sz="2800" b="1" dirty="0"/>
              <a:t>familias no están haciendo uso de los servicios </a:t>
            </a:r>
            <a:r>
              <a:rPr lang="es-ES" sz="2800" dirty="0"/>
              <a:t>y beneficios que están a su disposición.</a:t>
            </a:r>
          </a:p>
        </p:txBody>
      </p:sp>
    </p:spTree>
    <p:extLst>
      <p:ext uri="{BB962C8B-B14F-4D97-AF65-F5344CB8AC3E}">
        <p14:creationId xmlns:p14="http://schemas.microsoft.com/office/powerpoint/2010/main" val="335254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A19D2D-D51F-47C1-A04E-9ED61454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Cómo se realiza un diagnóstico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88DDC0-1635-4495-A639-C1298F90A590}"/>
              </a:ext>
            </a:extLst>
          </p:cNvPr>
          <p:cNvSpPr txBox="1"/>
          <p:nvPr/>
        </p:nvSpPr>
        <p:spPr>
          <a:xfrm>
            <a:off x="283801" y="1808747"/>
            <a:ext cx="8229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Definiendo variables  o indicadores de bienestar o calidad de vida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Identificando el estado de lo que se quiere medir, reconociendo las brechas, pero también los recursos y las potencialidades.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Debe tener un sistema de registro.(línea base y de salida)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Debe ser consensuado y compartido con la familia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Debe tener a la base que cada familia es un MUNDO UNICO, PROPIO y desde esa comprensión se debe comenzar a intervenir.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993658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A19D2D-D51F-47C1-A04E-9ED61454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Cómo se realiza un diagnóstico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88DDC0-1635-4495-A639-C1298F90A590}"/>
              </a:ext>
            </a:extLst>
          </p:cNvPr>
          <p:cNvSpPr txBox="1"/>
          <p:nvPr/>
        </p:nvSpPr>
        <p:spPr>
          <a:xfrm>
            <a:off x="457200" y="1417638"/>
            <a:ext cx="8229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Utilizando la conversación como principal  instrumento para:</a:t>
            </a:r>
          </a:p>
          <a:p>
            <a:endParaRPr lang="es-CL" sz="2000" dirty="0"/>
          </a:p>
          <a:p>
            <a:pPr marL="857250" lvl="1" indent="-400050">
              <a:buFont typeface="+mj-lt"/>
              <a:buAutoNum type="romanLcPeriod"/>
            </a:pPr>
            <a:r>
              <a:rPr lang="es-CL" sz="2000" dirty="0"/>
              <a:t>Definir  el estado de bienestar</a:t>
            </a:r>
          </a:p>
          <a:p>
            <a:pPr marL="857250" lvl="1" indent="-400050">
              <a:buFont typeface="+mj-lt"/>
              <a:buAutoNum type="romanLcPeriod"/>
            </a:pPr>
            <a:r>
              <a:rPr lang="es-CL" sz="2000" dirty="0"/>
              <a:t>Comprender el significado que la familia le da a dicho estado de bienestar ( comprensión sistémica)</a:t>
            </a:r>
          </a:p>
          <a:p>
            <a:pPr marL="857250" lvl="1" indent="-400050">
              <a:buFont typeface="+mj-lt"/>
              <a:buAutoNum type="romanLcPeriod"/>
            </a:pPr>
            <a:r>
              <a:rPr lang="es-CL" sz="2000" dirty="0"/>
              <a:t>Comprender los motivos que originan una brecha de bienestar.</a:t>
            </a:r>
          </a:p>
          <a:p>
            <a:pPr marL="857250" lvl="1" indent="-400050">
              <a:buFont typeface="+mj-lt"/>
              <a:buAutoNum type="romanLcPeriod"/>
            </a:pPr>
            <a:r>
              <a:rPr lang="es-CL" sz="2000" dirty="0"/>
              <a:t>Promover la reflexión que permita identificar la aspiración familiar y no solo los miedos que dificultan el logro de un estado mayor de bienestar.</a:t>
            </a:r>
          </a:p>
          <a:p>
            <a:pPr marL="857250" lvl="1" indent="-400050">
              <a:buFont typeface="+mj-lt"/>
              <a:buAutoNum type="romanLcPeriod"/>
            </a:pPr>
            <a:r>
              <a:rPr lang="es-CL" sz="2000" dirty="0"/>
              <a:t>Motivar “el cambio” desde una estado A de bienestar a un estado B de bienestar.</a:t>
            </a:r>
          </a:p>
          <a:p>
            <a:pPr marL="857250" lvl="1" indent="-400050">
              <a:buFont typeface="+mj-lt"/>
              <a:buAutoNum type="romanLcPeriod"/>
            </a:pPr>
            <a:r>
              <a:rPr lang="es-CL" sz="2000" dirty="0"/>
              <a:t>Que el motor de cambio provenga desde los integrantes de la familia y no desde una imposición o condición de la autoridad.</a:t>
            </a:r>
          </a:p>
          <a:p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700684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EC311-A9E9-4235-AE2A-1E8944C8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Cómo se logra un cambio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E15957-EC6A-4E8F-9EEB-106F0495B7A6}"/>
              </a:ext>
            </a:extLst>
          </p:cNvPr>
          <p:cNvSpPr txBox="1"/>
          <p:nvPr/>
        </p:nvSpPr>
        <p:spPr>
          <a:xfrm>
            <a:off x="457201" y="1556085"/>
            <a:ext cx="80932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Comprensión </a:t>
            </a:r>
            <a:r>
              <a:rPr lang="es-CL" sz="2400" b="1" dirty="0"/>
              <a:t>racional y emocional </a:t>
            </a:r>
            <a:r>
              <a:rPr lang="es-CL" sz="2400" dirty="0"/>
              <a:t>de que el estado B,  es el estado deseado y que este es mejor que el estado actual.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Comprendiendo el por qué de la brecha: Sus causas, patrones, obstáculos(barreras psicológicas, sociales, culturales, estructurales).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 Informando, motivando, apoyando, validando, reconociendo recursos, restaurando relaciones, reconociendo logros.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Potenciando la autonomía y el locus de control interno: control subjetivo y objetivo de la realidad.</a:t>
            </a:r>
          </a:p>
        </p:txBody>
      </p:sp>
    </p:spTree>
    <p:extLst>
      <p:ext uri="{BB962C8B-B14F-4D97-AF65-F5344CB8AC3E}">
        <p14:creationId xmlns:p14="http://schemas.microsoft.com/office/powerpoint/2010/main" val="1589328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EC311-A9E9-4235-AE2A-1E8944C8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Cómo se logra un cambio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751808-3EDD-47A0-8BD2-744B65F38665}"/>
              </a:ext>
            </a:extLst>
          </p:cNvPr>
          <p:cNvSpPr txBox="1"/>
          <p:nvPr/>
        </p:nvSpPr>
        <p:spPr>
          <a:xfrm>
            <a:off x="1050877" y="1397675"/>
            <a:ext cx="66157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Realizando un Plan de trabajo consensuado con la familia definiendo:</a:t>
            </a:r>
          </a:p>
          <a:p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Metas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Acciones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Compromisos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Responsables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Plazos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061BFF6-7AE4-439A-BEF2-C304A1172AF1}"/>
              </a:ext>
            </a:extLst>
          </p:cNvPr>
          <p:cNvGraphicFramePr/>
          <p:nvPr>
            <p:extLst/>
          </p:nvPr>
        </p:nvGraphicFramePr>
        <p:xfrm>
          <a:off x="1783308" y="251936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3C97CB7-31EA-4090-94D4-DEEF4BF93462}"/>
              </a:ext>
            </a:extLst>
          </p:cNvPr>
          <p:cNvSpPr txBox="1"/>
          <p:nvPr/>
        </p:nvSpPr>
        <p:spPr>
          <a:xfrm>
            <a:off x="5950423" y="4161392"/>
            <a:ext cx="234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Apoyo  en el entorno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2211048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>
            <a:extLst>
              <a:ext uri="{FF2B5EF4-FFF2-40B4-BE49-F238E27FC236}">
                <a16:creationId xmlns:a16="http://schemas.microsoft.com/office/drawing/2014/main" id="{A578401E-9CEC-4D0A-BF5D-7EE91DB9337D}"/>
              </a:ext>
            </a:extLst>
          </p:cNvPr>
          <p:cNvSpPr>
            <a:spLocks/>
          </p:cNvSpPr>
          <p:nvPr/>
        </p:nvSpPr>
        <p:spPr bwMode="auto">
          <a:xfrm>
            <a:off x="143507" y="0"/>
            <a:ext cx="8856985" cy="858129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400" b="1" dirty="0">
                <a:solidFill>
                  <a:srgbClr val="FFFFFF"/>
                </a:solidFill>
                <a:latin typeface="+mj-lt"/>
              </a:rPr>
              <a:t>Q</a:t>
            </a:r>
            <a:r>
              <a:rPr lang="es-CL" sz="2400" b="1" dirty="0">
                <a:solidFill>
                  <a:srgbClr val="FFFFFF"/>
                </a:solidFill>
                <a:latin typeface="+mj-lt"/>
              </a:rPr>
              <a:t>UE CARACTERISTICAS DEBE TENER EL EJECUTOR DEL ACOMPAÑAMIENTO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333EBA5-1E31-41BE-B5BF-F03843C14B33}"/>
              </a:ext>
            </a:extLst>
          </p:cNvPr>
          <p:cNvSpPr txBox="1"/>
          <p:nvPr/>
        </p:nvSpPr>
        <p:spPr>
          <a:xfrm>
            <a:off x="2768576" y="1997612"/>
            <a:ext cx="32300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4000" dirty="0"/>
              <a:t>Querer hacer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4000" dirty="0"/>
              <a:t>Saber hacer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4000" dirty="0"/>
              <a:t>Poder hacer</a:t>
            </a:r>
            <a:endParaRPr lang="es-CL" sz="4000" dirty="0"/>
          </a:p>
        </p:txBody>
      </p:sp>
    </p:spTree>
    <p:extLst>
      <p:ext uri="{BB962C8B-B14F-4D97-AF65-F5344CB8AC3E}">
        <p14:creationId xmlns:p14="http://schemas.microsoft.com/office/powerpoint/2010/main" val="2618895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84687" y="1541400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</a:t>
            </a:r>
            <a:r>
              <a:rPr lang="es-CL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ebe</a:t>
            </a: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ser seleccionado por concurso público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Debe ser un profesional o técnico preferentemente del área social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Debe ser capacitado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Debe tener una remuneración adecuada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Debe tener un número aceptable de familias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Debe contar con movilización y equipamiento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Debe ser evaluado en su desempeño.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</a:t>
            </a:r>
            <a:r>
              <a:rPr lang="es-CL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ebe</a:t>
            </a: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ser supervisado en terreno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596D0B01-DAD9-4FF9-A293-2A573B38503E}"/>
              </a:ext>
            </a:extLst>
          </p:cNvPr>
          <p:cNvSpPr>
            <a:spLocks/>
          </p:cNvSpPr>
          <p:nvPr/>
        </p:nvSpPr>
        <p:spPr bwMode="auto">
          <a:xfrm>
            <a:off x="143507" y="37117"/>
            <a:ext cx="8856985" cy="858129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400" b="1" dirty="0">
                <a:solidFill>
                  <a:srgbClr val="FFFFFF"/>
                </a:solidFill>
                <a:latin typeface="+mj-lt"/>
              </a:rPr>
              <a:t>Q</a:t>
            </a:r>
            <a:r>
              <a:rPr lang="es-CL" sz="2400" b="1" dirty="0">
                <a:solidFill>
                  <a:srgbClr val="FFFFFF"/>
                </a:solidFill>
                <a:latin typeface="+mj-lt"/>
              </a:rPr>
              <a:t>UE CARACTERISTICAS DEBE TENER EL EJECUTOR DEL ACOMPAÑAMIENTO</a:t>
            </a:r>
          </a:p>
        </p:txBody>
      </p:sp>
    </p:spTree>
    <p:extLst>
      <p:ext uri="{BB962C8B-B14F-4D97-AF65-F5344CB8AC3E}">
        <p14:creationId xmlns:p14="http://schemas.microsoft.com/office/powerpoint/2010/main" val="16738022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F64E35B-230F-428D-BD37-F9DE00981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327297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E583E3EC-7CD4-4EDA-977B-94DE47374558}"/>
              </a:ext>
            </a:extLst>
          </p:cNvPr>
          <p:cNvSpPr>
            <a:spLocks/>
          </p:cNvSpPr>
          <p:nvPr/>
        </p:nvSpPr>
        <p:spPr bwMode="auto">
          <a:xfrm>
            <a:off x="0" y="37117"/>
            <a:ext cx="9143999" cy="511523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400" b="1" dirty="0">
                <a:solidFill>
                  <a:srgbClr val="FFFFFF"/>
                </a:solidFill>
                <a:latin typeface="+mj-lt"/>
              </a:rPr>
              <a:t>DEBE SER CAPACITADO</a:t>
            </a:r>
            <a:endParaRPr lang="es-CL" sz="2400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2635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6DB248B-3DA2-4617-9697-59434724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2100" b="1" dirty="0">
                <a:latin typeface="Cambria" panose="02040503050406030204" pitchFamily="18" charset="0"/>
                <a:ea typeface="Cambria" panose="02040503050406030204" pitchFamily="18" charset="0"/>
              </a:rPr>
              <a:t>Factores e Indicadores a medir en  proceso de evaluación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F0270E1-6F30-45A6-95A5-91A57A91E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65672"/>
            <a:ext cx="7886700" cy="372665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CL" sz="2400" dirty="0">
                <a:ea typeface="Cambria" panose="02040503050406030204" pitchFamily="18" charset="0"/>
              </a:rPr>
              <a:t>“El organismo público contratante realizará una evaluación semestral a los profesionales o técnicos contratados” en los siguientes ámbitos:</a:t>
            </a:r>
          </a:p>
          <a:p>
            <a:pPr marL="0" indent="0" algn="just">
              <a:buNone/>
            </a:pPr>
            <a:endParaRPr lang="es-CL" sz="2400" dirty="0">
              <a:ea typeface="Cambria" panose="02040503050406030204" pitchFamily="18" charset="0"/>
            </a:endParaRPr>
          </a:p>
          <a:p>
            <a:pPr algn="just">
              <a:buFont typeface="+mj-lt"/>
              <a:buAutoNum type="alphaLcParenR"/>
            </a:pPr>
            <a:r>
              <a:rPr lang="es-ES" sz="2400" b="1" dirty="0">
                <a:ea typeface="Cambria" panose="02040503050406030204" pitchFamily="18" charset="0"/>
              </a:rPr>
              <a:t>Competencias Personales</a:t>
            </a:r>
            <a:r>
              <a:rPr lang="es-ES" sz="2400" dirty="0">
                <a:ea typeface="Cambria" panose="02040503050406030204" pitchFamily="18" charset="0"/>
              </a:rPr>
              <a:t>: Aptitudes y habilidades personales vinculadas con el cumplimiento de las funciones.</a:t>
            </a:r>
            <a:endParaRPr lang="es-CL" sz="2400" dirty="0">
              <a:ea typeface="Cambria" panose="02040503050406030204" pitchFamily="18" charset="0"/>
            </a:endParaRPr>
          </a:p>
          <a:p>
            <a:pPr algn="just">
              <a:buFont typeface="+mj-lt"/>
              <a:buAutoNum type="alphaLcParenR"/>
            </a:pPr>
            <a:r>
              <a:rPr lang="es-ES" sz="2400" b="1" dirty="0">
                <a:ea typeface="Cambria" panose="02040503050406030204" pitchFamily="18" charset="0"/>
              </a:rPr>
              <a:t>Capacidad de Gestión</a:t>
            </a:r>
            <a:r>
              <a:rPr lang="es-ES" sz="2400" dirty="0">
                <a:ea typeface="Cambria" panose="02040503050406030204" pitchFamily="18" charset="0"/>
              </a:rPr>
              <a:t>: Capacidad para aplicar la metodología de intervención e incorporar herramientas que potencien la intervención cuando corresponda.</a:t>
            </a:r>
          </a:p>
          <a:p>
            <a:pPr algn="just">
              <a:buFont typeface="+mj-lt"/>
              <a:buAutoNum type="alphaLcParenR"/>
            </a:pPr>
            <a:r>
              <a:rPr lang="es-CL" sz="2400" b="1" dirty="0">
                <a:ea typeface="Cambria" panose="02040503050406030204" pitchFamily="18" charset="0"/>
                <a:cs typeface="Calibri" panose="020F0502020204030204" pitchFamily="34" charset="0"/>
              </a:rPr>
              <a:t>Rendimiento</a:t>
            </a:r>
            <a:r>
              <a:rPr lang="es-CL" sz="2400" dirty="0">
                <a:ea typeface="Cambria" panose="02040503050406030204" pitchFamily="18" charset="0"/>
              </a:rPr>
              <a:t>: Tareas o acciones asociadas al trabajo desarrollado y el resultado de él.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639CB6EC-FE09-4C89-BACF-AFC03E2A0DB8}"/>
              </a:ext>
            </a:extLst>
          </p:cNvPr>
          <p:cNvSpPr>
            <a:spLocks/>
          </p:cNvSpPr>
          <p:nvPr/>
        </p:nvSpPr>
        <p:spPr bwMode="auto">
          <a:xfrm>
            <a:off x="0" y="37117"/>
            <a:ext cx="9143999" cy="511523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400" b="1" dirty="0">
                <a:solidFill>
                  <a:srgbClr val="FFFFFF"/>
                </a:solidFill>
                <a:latin typeface="+mj-lt"/>
              </a:rPr>
              <a:t>DEBE SER EVALUADO</a:t>
            </a:r>
            <a:endParaRPr lang="es-CL" sz="2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3A05469-CBF9-497F-834B-F8EF10CD3E24}"/>
              </a:ext>
            </a:extLst>
          </p:cNvPr>
          <p:cNvSpPr/>
          <p:nvPr/>
        </p:nvSpPr>
        <p:spPr>
          <a:xfrm>
            <a:off x="457200" y="5907091"/>
            <a:ext cx="5704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latin typeface="Cambria" panose="02040503050406030204" pitchFamily="18" charset="0"/>
                <a:ea typeface="Cambria" panose="02040503050406030204" pitchFamily="18" charset="0"/>
              </a:rPr>
              <a:t>Reglamento de la Ley </a:t>
            </a:r>
            <a:r>
              <a:rPr lang="es-CL" dirty="0" err="1">
                <a:latin typeface="Cambria" panose="02040503050406030204" pitchFamily="18" charset="0"/>
                <a:ea typeface="Cambria" panose="02040503050406030204" pitchFamily="18" charset="0"/>
              </a:rPr>
              <a:t>Nº</a:t>
            </a:r>
            <a:r>
              <a:rPr lang="es-CL" dirty="0">
                <a:latin typeface="Cambria" panose="02040503050406030204" pitchFamily="18" charset="0"/>
                <a:ea typeface="Cambria" panose="02040503050406030204" pitchFamily="18" charset="0"/>
              </a:rPr>
              <a:t> 20.595, establece que: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246977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089A6-5E8F-4BD0-8384-AB49D9236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0660"/>
            <a:ext cx="7886700" cy="620678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Competencias Personales</a:t>
            </a:r>
            <a:endParaRPr lang="es-CL" sz="2400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06654D6-E4E0-4294-81D3-C347AC71E3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3048373"/>
              </p:ext>
            </p:extLst>
          </p:nvPr>
        </p:nvGraphicFramePr>
        <p:xfrm>
          <a:off x="253446" y="1351338"/>
          <a:ext cx="8637105" cy="4174559"/>
        </p:xfrm>
        <a:graphic>
          <a:graphicData uri="http://schemas.openxmlformats.org/drawingml/2006/table">
            <a:tbl>
              <a:tblPr firstRow="1" firstCol="1" bandRow="1"/>
              <a:tblGrid>
                <a:gridCol w="2415209">
                  <a:extLst>
                    <a:ext uri="{9D8B030D-6E8A-4147-A177-3AD203B41FA5}">
                      <a16:colId xmlns:a16="http://schemas.microsoft.com/office/drawing/2014/main" val="2110107003"/>
                    </a:ext>
                  </a:extLst>
                </a:gridCol>
                <a:gridCol w="6221896">
                  <a:extLst>
                    <a:ext uri="{9D8B030D-6E8A-4147-A177-3AD203B41FA5}">
                      <a16:colId xmlns:a16="http://schemas.microsoft.com/office/drawing/2014/main" val="18729566"/>
                    </a:ext>
                  </a:extLst>
                </a:gridCol>
              </a:tblGrid>
              <a:tr h="168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FACTOR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Descriptor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110226"/>
                  </a:ext>
                </a:extLst>
              </a:tr>
              <a:tr h="592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 Trabajo en equipo.  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Reconoce en sí mismo y los demás integrantes de su equipo, las fortalezas y debilidades que les permitirán desarrollar una tarea de forma exitosa, comprometiéndose individualmente en acciones vinculadas al logro de los objetivos planteados.</a:t>
                      </a:r>
                      <a:endParaRPr lang="es-CL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213189"/>
                  </a:ext>
                </a:extLst>
              </a:tr>
              <a:tr h="4418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2.  Actitud de servicio.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Es la capacidad para identificar, comprender e internalizar la misión de la organización y el programa, logrando plasmar cotidianamente, los valores y énfasis que la institución promueve.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362493"/>
                  </a:ext>
                </a:extLst>
              </a:tr>
              <a:tr h="7423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3. Aprendizaje y disposición al cambio. 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Es la capacidad para adaptarse y avenirse a los cambios, modificando si fuese necesario su propia conducta para alcanzar determinados objetivos cuando surgen dificultades, nueva información o cambios del medio, ya sean del entorno exterior, de la propia organización, del usuario o de los requerimientos del trabajo en sí.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573885"/>
                  </a:ext>
                </a:extLst>
              </a:tr>
              <a:tr h="8926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4. Comunicación efectiva. 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Es la capacidad de escuchar, hacer preguntas, expresar conceptos e ideas en forma efectiva, exponer aspectos positivos. La habilidad de saber cuándo y a quién preguntar para llevar adelante un propósito. Es la capacidad de escuchar al otro y comprenderlo. Comprender la dinámica de grupos y dinámica efectiva de reuniones. Capacidad de comunicar por escrito y verbalmente con concisión y claridad.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326279"/>
                  </a:ext>
                </a:extLst>
              </a:tr>
              <a:tr h="663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5. Capacitación y Formación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Refiere al acceso, desarrollo acciones y búsqueda permanente, que permitan la incorporación de nuevas herramientas técnicas para intervención de familias en contextos vulnerables o temáticas afines.</a:t>
                      </a:r>
                      <a:b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</a:b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Realiza cursos de formación en línea para profesionales del programa.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894685"/>
                  </a:ext>
                </a:extLst>
              </a:tr>
              <a:tr h="536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6. Orientación a resultados 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Es la tendencia al logro de resultados, fijando metas desafiantes por encima de los estándares, mejorando y manteniendo altos niveles de rendimiento, en el marco de las estrategias de la organización y la definición del programa.</a:t>
                      </a:r>
                      <a:endParaRPr lang="es-CL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638684"/>
                  </a:ext>
                </a:extLst>
              </a:tr>
            </a:tbl>
          </a:graphicData>
        </a:graphic>
      </p:graphicFrame>
      <p:sp>
        <p:nvSpPr>
          <p:cNvPr id="5" name="1 Título">
            <a:extLst>
              <a:ext uri="{FF2B5EF4-FFF2-40B4-BE49-F238E27FC236}">
                <a16:creationId xmlns:a16="http://schemas.microsoft.com/office/drawing/2014/main" id="{443B7B64-F363-44F0-9940-1849E2DCD2DA}"/>
              </a:ext>
            </a:extLst>
          </p:cNvPr>
          <p:cNvSpPr>
            <a:spLocks/>
          </p:cNvSpPr>
          <p:nvPr/>
        </p:nvSpPr>
        <p:spPr bwMode="auto">
          <a:xfrm>
            <a:off x="0" y="37117"/>
            <a:ext cx="9143999" cy="511523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400" b="1" dirty="0">
                <a:solidFill>
                  <a:srgbClr val="FFFFFF"/>
                </a:solidFill>
                <a:latin typeface="+mj-lt"/>
              </a:rPr>
              <a:t>DEBE SER EVALUADO</a:t>
            </a:r>
            <a:endParaRPr lang="es-CL" sz="2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C73272-5A69-498D-9364-E3B4AA131C3B}"/>
              </a:ext>
            </a:extLst>
          </p:cNvPr>
          <p:cNvSpPr txBox="1"/>
          <p:nvPr/>
        </p:nvSpPr>
        <p:spPr>
          <a:xfrm>
            <a:off x="2510151" y="5777243"/>
            <a:ext cx="412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RETROALIMENTACION DE LA EVALUACION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85337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>
            <a:extLst>
              <a:ext uri="{FF2B5EF4-FFF2-40B4-BE49-F238E27FC236}">
                <a16:creationId xmlns:a16="http://schemas.microsoft.com/office/drawing/2014/main" id="{443B7B64-F363-44F0-9940-1849E2DCD2DA}"/>
              </a:ext>
            </a:extLst>
          </p:cNvPr>
          <p:cNvSpPr>
            <a:spLocks/>
          </p:cNvSpPr>
          <p:nvPr/>
        </p:nvSpPr>
        <p:spPr bwMode="auto">
          <a:xfrm>
            <a:off x="0" y="37117"/>
            <a:ext cx="9143999" cy="511523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400" b="1" dirty="0">
                <a:solidFill>
                  <a:srgbClr val="FFFFFF"/>
                </a:solidFill>
                <a:latin typeface="+mj-lt"/>
              </a:rPr>
              <a:t>DEBE SER SUPERVISADO</a:t>
            </a:r>
            <a:endParaRPr lang="es-CL" sz="2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B53CE21-3252-44F3-859B-C7D9A4B3E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372"/>
            <a:ext cx="8229600" cy="4525963"/>
          </a:xfrm>
        </p:spPr>
        <p:txBody>
          <a:bodyPr/>
          <a:lstStyle/>
          <a:p>
            <a:r>
              <a:rPr lang="es-ES" dirty="0"/>
              <a:t>Monitoreamos el sistema de registro (guía de seguimiento)</a:t>
            </a:r>
          </a:p>
          <a:p>
            <a:r>
              <a:rPr lang="es-ES" dirty="0"/>
              <a:t>Se supervisan las carpetas de registro de las intervenciones</a:t>
            </a:r>
          </a:p>
          <a:p>
            <a:r>
              <a:rPr lang="es-ES" dirty="0"/>
              <a:t>Se realizan supervisiones en terreno de la intervención.</a:t>
            </a:r>
          </a:p>
          <a:p>
            <a:r>
              <a:rPr lang="es-ES" dirty="0"/>
              <a:t>Se implementan acciones para superar las brechas o debilidades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5793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EDE3E-E91D-4A44-A251-7FAF091A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55"/>
            <a:ext cx="8229600" cy="1143000"/>
          </a:xfrm>
          <a:solidFill>
            <a:srgbClr val="066EB0"/>
          </a:solidFill>
        </p:spPr>
        <p:txBody>
          <a:bodyPr>
            <a:no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DIAGNOSTICO QUE DA ORIGEN AL ACOMPAÑAMIENTO- PROTECCION SOCIAL</a:t>
            </a:r>
            <a:endParaRPr lang="es-C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EA1DE8-1C21-4828-9185-F59731767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1326998" y="737754"/>
            <a:ext cx="6560343" cy="7920110"/>
          </a:xfrm>
        </p:spPr>
        <p:txBody>
          <a:bodyPr>
            <a:normAutofit/>
          </a:bodyPr>
          <a:lstStyle/>
          <a:p>
            <a:r>
              <a:rPr lang="es-ES" sz="2800" dirty="0"/>
              <a:t>Los </a:t>
            </a:r>
            <a:r>
              <a:rPr lang="es-ES" sz="2800" b="1" dirty="0"/>
              <a:t>servicios y beneficios </a:t>
            </a:r>
            <a:r>
              <a:rPr lang="es-ES" sz="2800" dirty="0"/>
              <a:t>funcionaban en base a la </a:t>
            </a:r>
            <a:r>
              <a:rPr lang="es-ES" sz="2800" b="1" dirty="0"/>
              <a:t>demanda</a:t>
            </a:r>
            <a:r>
              <a:rPr lang="es-ES" sz="2800" dirty="0"/>
              <a:t> explícita y eso tiene como supuesto que el usuario conoce la oferta y no tiene barreras para acceder a ella.</a:t>
            </a:r>
          </a:p>
          <a:p>
            <a:r>
              <a:rPr lang="es-ES" sz="2800" dirty="0"/>
              <a:t>La oferta no estaba orientada a la familia</a:t>
            </a:r>
          </a:p>
          <a:p>
            <a:r>
              <a:rPr lang="es-ES" sz="2800" dirty="0"/>
              <a:t>La oferta tenía una lógica de asignación distributiva y no concentrada.</a:t>
            </a:r>
          </a:p>
          <a:p>
            <a:r>
              <a:rPr lang="es-ES" sz="2800" dirty="0"/>
              <a:t>La oferta funcionaba sectorialmente y no intersectorialmente.</a:t>
            </a:r>
          </a:p>
          <a:p>
            <a:r>
              <a:rPr lang="es-ES" sz="2800" dirty="0"/>
              <a:t>No acompañaba un proyecto familiar ni un ciclo de vida 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14058970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76928" y="2859247"/>
            <a:ext cx="61696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s-MX" altLang="es-CL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Promoción de Iniciativas Locales</a:t>
            </a:r>
            <a:endParaRPr lang="es-ES" altLang="es-CL" sz="3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E3065DF3-D4B1-48C4-A641-0BC1D27DAD11}"/>
              </a:ext>
            </a:extLst>
          </p:cNvPr>
          <p:cNvSpPr>
            <a:spLocks/>
          </p:cNvSpPr>
          <p:nvPr/>
        </p:nvSpPr>
        <p:spPr bwMode="auto">
          <a:xfrm>
            <a:off x="0" y="37117"/>
            <a:ext cx="9143999" cy="511523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¿QUE OTRAS ACCIONES SE PUEDEN PROMOVER?</a:t>
            </a:r>
            <a:endParaRPr lang="es-CL"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32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.bp.blogspot.com/-k4TyGZOHYLc/T3JhNOk924I/AAAAAAAAAaY/KBO3g7At_18/s1600/cas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592796"/>
            <a:ext cx="2214246" cy="165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494587" y="1977449"/>
            <a:ext cx="5157043" cy="325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s-C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Buscan reconocer y motivar la realización de intervenciones complementarias que agreguen mayor valor público a la intervención a través de la incorporación de nuevas acciones, actores, técnicas, herramientas e instrumentos, que respondan a las </a:t>
            </a:r>
            <a:r>
              <a:rPr lang="es-C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particularidades, vulnerabilidades y planes</a:t>
            </a:r>
            <a:r>
              <a:rPr lang="es-C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las personas, familias, comunidades y territorios en los cuales se interviene. </a:t>
            </a:r>
            <a:endParaRPr lang="es-CL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Resultado de imagen para ay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3483007"/>
            <a:ext cx="2214246" cy="16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8C21819B-0A17-4698-A860-6B18EF3FDD1F}"/>
              </a:ext>
            </a:extLst>
          </p:cNvPr>
          <p:cNvSpPr>
            <a:spLocks/>
          </p:cNvSpPr>
          <p:nvPr/>
        </p:nvSpPr>
        <p:spPr bwMode="auto">
          <a:xfrm>
            <a:off x="0" y="37117"/>
            <a:ext cx="9143999" cy="511523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PROMOCION DE INICIATIVAS LOCALES</a:t>
            </a:r>
            <a:endParaRPr lang="es-CL" sz="2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465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39446" y="199268"/>
            <a:ext cx="7665108" cy="400110"/>
          </a:xfrm>
          <a:prstGeom prst="rect">
            <a:avLst/>
          </a:prstGeom>
          <a:solidFill>
            <a:srgbClr val="066EB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EJES DE FINANCIAMIENTO DE LAS INICIATIVAS LOCALES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701B93-1666-46E5-A966-C7E45CC01F0F}"/>
              </a:ext>
            </a:extLst>
          </p:cNvPr>
          <p:cNvSpPr txBox="1"/>
          <p:nvPr/>
        </p:nvSpPr>
        <p:spPr>
          <a:xfrm>
            <a:off x="542499" y="1758462"/>
            <a:ext cx="71947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Implementación de acciones que fortalezcan los objetivos de las sesiones individuales, familiares, grupales y socio comunitarias, reconociendo las particularidades y vulnerabilidades especificas y los proyectos de vida de los participantes.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Iniciativas que consideraran la articulación pública- privada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5924598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9247" t="19550" r="11019" b="6951"/>
          <a:stretch/>
        </p:blipFill>
        <p:spPr>
          <a:xfrm>
            <a:off x="791580" y="1632511"/>
            <a:ext cx="7290810" cy="37804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86137" t="39976" r="3901" b="18355"/>
          <a:stretch/>
        </p:blipFill>
        <p:spPr>
          <a:xfrm>
            <a:off x="7596336" y="4764859"/>
            <a:ext cx="486054" cy="648072"/>
          </a:xfrm>
          <a:prstGeom prst="rect">
            <a:avLst/>
          </a:prstGeom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1D9F12A2-8563-4D1C-B81E-D18156A74A16}"/>
              </a:ext>
            </a:extLst>
          </p:cNvPr>
          <p:cNvSpPr>
            <a:spLocks/>
          </p:cNvSpPr>
          <p:nvPr/>
        </p:nvSpPr>
        <p:spPr bwMode="auto">
          <a:xfrm>
            <a:off x="0" y="37117"/>
            <a:ext cx="9143999" cy="750674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INICIATIVAS LOCALES PROMOVIENDO COMPETENCIAS SOCIOEMOCIONALES</a:t>
            </a:r>
            <a:endParaRPr lang="es-CL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028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37957" y="47615"/>
            <a:ext cx="6876575" cy="461665"/>
          </a:xfrm>
          <a:prstGeom prst="rect">
            <a:avLst/>
          </a:prstGeom>
          <a:solidFill>
            <a:srgbClr val="066EB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INICIATIVAS LOCALES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523" t="24801" r="1569" b="12201"/>
          <a:stretch/>
        </p:blipFill>
        <p:spPr>
          <a:xfrm>
            <a:off x="251520" y="2207333"/>
            <a:ext cx="858695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87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113" t="20601" r="1569" b="12201"/>
          <a:stretch/>
        </p:blipFill>
        <p:spPr>
          <a:xfrm>
            <a:off x="359532" y="2078850"/>
            <a:ext cx="8532948" cy="345638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C43F993-5715-4988-9C38-19DA4127262D}"/>
              </a:ext>
            </a:extLst>
          </p:cNvPr>
          <p:cNvSpPr/>
          <p:nvPr/>
        </p:nvSpPr>
        <p:spPr>
          <a:xfrm>
            <a:off x="1187718" y="30541"/>
            <a:ext cx="6876575" cy="461665"/>
          </a:xfrm>
          <a:prstGeom prst="rect">
            <a:avLst/>
          </a:prstGeom>
          <a:solidFill>
            <a:srgbClr val="066EB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INICIATIVAS LOCALES</a:t>
            </a:r>
          </a:p>
        </p:txBody>
      </p:sp>
    </p:spTree>
    <p:extLst>
      <p:ext uri="{BB962C8B-B14F-4D97-AF65-F5344CB8AC3E}">
        <p14:creationId xmlns:p14="http://schemas.microsoft.com/office/powerpoint/2010/main" val="226589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5113" t="21651" r="6885" b="12201"/>
          <a:stretch/>
        </p:blipFill>
        <p:spPr>
          <a:xfrm>
            <a:off x="467544" y="1970838"/>
            <a:ext cx="8046894" cy="340237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BBDD200-E2FE-4992-AACB-D223AD4D8A2A}"/>
              </a:ext>
            </a:extLst>
          </p:cNvPr>
          <p:cNvSpPr/>
          <p:nvPr/>
        </p:nvSpPr>
        <p:spPr>
          <a:xfrm>
            <a:off x="1263748" y="85896"/>
            <a:ext cx="6876575" cy="461665"/>
          </a:xfrm>
          <a:prstGeom prst="rect">
            <a:avLst/>
          </a:prstGeom>
          <a:solidFill>
            <a:srgbClr val="066EB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INICIATIVAS LOCALES</a:t>
            </a:r>
          </a:p>
        </p:txBody>
      </p:sp>
    </p:spTree>
    <p:extLst>
      <p:ext uri="{BB962C8B-B14F-4D97-AF65-F5344CB8AC3E}">
        <p14:creationId xmlns:p14="http://schemas.microsoft.com/office/powerpoint/2010/main" val="40986160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AA3CA9D-4CFE-4820-B89F-23AC71D516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034883"/>
              </p:ext>
            </p:extLst>
          </p:nvPr>
        </p:nvGraphicFramePr>
        <p:xfrm>
          <a:off x="506438" y="991616"/>
          <a:ext cx="8046156" cy="48886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8863">
                  <a:extLst>
                    <a:ext uri="{9D8B030D-6E8A-4147-A177-3AD203B41FA5}">
                      <a16:colId xmlns:a16="http://schemas.microsoft.com/office/drawing/2014/main" val="118162152"/>
                    </a:ext>
                  </a:extLst>
                </a:gridCol>
                <a:gridCol w="1026941">
                  <a:extLst>
                    <a:ext uri="{9D8B030D-6E8A-4147-A177-3AD203B41FA5}">
                      <a16:colId xmlns:a16="http://schemas.microsoft.com/office/drawing/2014/main" val="2461419230"/>
                    </a:ext>
                  </a:extLst>
                </a:gridCol>
                <a:gridCol w="5950352">
                  <a:extLst>
                    <a:ext uri="{9D8B030D-6E8A-4147-A177-3AD203B41FA5}">
                      <a16:colId xmlns:a16="http://schemas.microsoft.com/office/drawing/2014/main" val="2184253011"/>
                    </a:ext>
                  </a:extLst>
                </a:gridCol>
              </a:tblGrid>
              <a:tr h="271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Región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Comuna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Propuesta Temática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/>
                </a:tc>
                <a:extLst>
                  <a:ext uri="{0D108BD9-81ED-4DB2-BD59-A6C34878D82A}">
                    <a16:rowId xmlns:a16="http://schemas.microsoft.com/office/drawing/2014/main" val="245619287"/>
                  </a:ext>
                </a:extLst>
              </a:tr>
              <a:tr h="15411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Atacama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Alto del Carmen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dirty="0">
                          <a:effectLst/>
                        </a:rPr>
                        <a:t>Fortalecer capacidades, habilidades, competencias para mejorar y reforzar las habilidades comunicacionales, orientar y sensibilizar sobre dinámicas familiares con enfoque de protección de derechos y fortalecer y motivar las capacidades y competencias individuales para la búsqueda de empleo.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/>
                </a:tc>
                <a:extLst>
                  <a:ext uri="{0D108BD9-81ED-4DB2-BD59-A6C34878D82A}">
                    <a16:rowId xmlns:a16="http://schemas.microsoft.com/office/drawing/2014/main" val="4005780078"/>
                  </a:ext>
                </a:extLst>
              </a:tr>
              <a:tr h="8383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Antofagasta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Antofagasta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dirty="0">
                          <a:effectLst/>
                        </a:rPr>
                        <a:t>Reforzamiento de la Autoestima a fin de re direccionar las expectativas y esfuerzos de mujeres emprendedoras, hacia una actitud positiva frente a sus propias fortalezas.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/>
                </a:tc>
                <a:extLst>
                  <a:ext uri="{0D108BD9-81ED-4DB2-BD59-A6C34878D82A}">
                    <a16:rowId xmlns:a16="http://schemas.microsoft.com/office/drawing/2014/main" val="3250226171"/>
                  </a:ext>
                </a:extLst>
              </a:tr>
              <a:tr h="10322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Metropolitana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Buin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dirty="0">
                          <a:effectLst/>
                        </a:rPr>
                        <a:t>Fortalecer y entregar herramientas personales y sociales a fin que se puedan potenciar los emprendimientos de Mujeres mayores de edad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/>
                </a:tc>
                <a:extLst>
                  <a:ext uri="{0D108BD9-81ED-4DB2-BD59-A6C34878D82A}">
                    <a16:rowId xmlns:a16="http://schemas.microsoft.com/office/drawing/2014/main" val="2383419852"/>
                  </a:ext>
                </a:extLst>
              </a:tr>
              <a:tr h="12055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Bio Bio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Cabrero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dirty="0">
                          <a:effectLst/>
                        </a:rPr>
                        <a:t>Desarrollar y fomentar competencias socioemocionales que  permitan a estas a enfrentar y desenvolverse de mejor manera frente a los problemas de Dinámica Familiar, el mundo laboral  y su vinculación con el resto de la sociedad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/>
                </a:tc>
                <a:extLst>
                  <a:ext uri="{0D108BD9-81ED-4DB2-BD59-A6C34878D82A}">
                    <a16:rowId xmlns:a16="http://schemas.microsoft.com/office/drawing/2014/main" val="3427134496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28DE1D1D-BAB3-4B35-8A7E-045BB94DEA38}"/>
              </a:ext>
            </a:extLst>
          </p:cNvPr>
          <p:cNvSpPr/>
          <p:nvPr/>
        </p:nvSpPr>
        <p:spPr>
          <a:xfrm>
            <a:off x="1263748" y="85896"/>
            <a:ext cx="6876575" cy="461665"/>
          </a:xfrm>
          <a:prstGeom prst="rect">
            <a:avLst/>
          </a:prstGeom>
          <a:solidFill>
            <a:srgbClr val="066EB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INICIATIVAS LOCALES</a:t>
            </a:r>
          </a:p>
        </p:txBody>
      </p:sp>
    </p:spTree>
    <p:extLst>
      <p:ext uri="{BB962C8B-B14F-4D97-AF65-F5344CB8AC3E}">
        <p14:creationId xmlns:p14="http://schemas.microsoft.com/office/powerpoint/2010/main" val="3692005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AA3CA9D-4CFE-4820-B89F-23AC71D516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4248154"/>
              </p:ext>
            </p:extLst>
          </p:nvPr>
        </p:nvGraphicFramePr>
        <p:xfrm>
          <a:off x="506438" y="991616"/>
          <a:ext cx="8046156" cy="45734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8863">
                  <a:extLst>
                    <a:ext uri="{9D8B030D-6E8A-4147-A177-3AD203B41FA5}">
                      <a16:colId xmlns:a16="http://schemas.microsoft.com/office/drawing/2014/main" val="118162152"/>
                    </a:ext>
                  </a:extLst>
                </a:gridCol>
                <a:gridCol w="1589930">
                  <a:extLst>
                    <a:ext uri="{9D8B030D-6E8A-4147-A177-3AD203B41FA5}">
                      <a16:colId xmlns:a16="http://schemas.microsoft.com/office/drawing/2014/main" val="2461419230"/>
                    </a:ext>
                  </a:extLst>
                </a:gridCol>
                <a:gridCol w="5387363">
                  <a:extLst>
                    <a:ext uri="{9D8B030D-6E8A-4147-A177-3AD203B41FA5}">
                      <a16:colId xmlns:a16="http://schemas.microsoft.com/office/drawing/2014/main" val="2184253011"/>
                    </a:ext>
                  </a:extLst>
                </a:gridCol>
              </a:tblGrid>
              <a:tr h="249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Región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Comuna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Propuesta Temática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59" marR="43459" marT="0" marB="0"/>
                </a:tc>
                <a:extLst>
                  <a:ext uri="{0D108BD9-81ED-4DB2-BD59-A6C34878D82A}">
                    <a16:rowId xmlns:a16="http://schemas.microsoft.com/office/drawing/2014/main" val="245619287"/>
                  </a:ext>
                </a:extLst>
              </a:tr>
              <a:tr h="14175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Metropolitana</a:t>
                      </a:r>
                      <a:endParaRPr lang="es-C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Peñalolén</a:t>
                      </a:r>
                      <a:endParaRPr lang="es-C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Promover habilidades y competencias parentales de padres, madres o cuidadores de niños / niñas y adolescentes. </a:t>
                      </a:r>
                      <a:endParaRPr lang="es-C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005780078"/>
                  </a:ext>
                </a:extLst>
              </a:tr>
              <a:tr h="6306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O'Higgins</a:t>
                      </a:r>
                      <a:endParaRPr lang="es-C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Pichilemu</a:t>
                      </a:r>
                      <a:endParaRPr lang="es-C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Promover el empoderamiento de las familias SSYOO a través de una jornada motivacional, generándoles un espacio de confianza para que compartan vivencias y reconozcan sus habilidades</a:t>
                      </a:r>
                      <a:endParaRPr lang="es-C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250226171"/>
                  </a:ext>
                </a:extLst>
              </a:tr>
              <a:tr h="9495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Valparaíso</a:t>
                      </a:r>
                      <a:endParaRPr lang="es-C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Puchuncavi </a:t>
                      </a:r>
                      <a:endParaRPr lang="es-C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Generar red de apoyo social, cultural e informal entre vecinos de una misma comuna que permita establecer relaciones de colaboración, socializando conocimientos y experiencias que rescaten la identidad territorial y el sentido de pertenencia.</a:t>
                      </a:r>
                      <a:endParaRPr lang="es-C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383419852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28DE1D1D-BAB3-4B35-8A7E-045BB94DEA38}"/>
              </a:ext>
            </a:extLst>
          </p:cNvPr>
          <p:cNvSpPr/>
          <p:nvPr/>
        </p:nvSpPr>
        <p:spPr>
          <a:xfrm>
            <a:off x="1263748" y="85896"/>
            <a:ext cx="6876575" cy="461665"/>
          </a:xfrm>
          <a:prstGeom prst="rect">
            <a:avLst/>
          </a:prstGeom>
          <a:solidFill>
            <a:srgbClr val="066EB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C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INICIATIVAS LOCALES</a:t>
            </a:r>
          </a:p>
        </p:txBody>
      </p:sp>
    </p:spTree>
    <p:extLst>
      <p:ext uri="{BB962C8B-B14F-4D97-AF65-F5344CB8AC3E}">
        <p14:creationId xmlns:p14="http://schemas.microsoft.com/office/powerpoint/2010/main" val="3554795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CD41D-EFBC-4737-B0D4-3C58DEB1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7794"/>
            <a:ext cx="8229600" cy="594043"/>
          </a:xfrm>
          <a:solidFill>
            <a:srgbClr val="066EB0"/>
          </a:solidFill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DESAFIOS</a:t>
            </a:r>
            <a:endParaRPr lang="es-C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1F67B3-1AE1-448F-B73C-292F0D5C5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8129"/>
            <a:ext cx="8229600" cy="5268035"/>
          </a:xfrm>
        </p:spPr>
        <p:txBody>
          <a:bodyPr>
            <a:normAutofit/>
          </a:bodyPr>
          <a:lstStyle/>
          <a:p>
            <a:r>
              <a:rPr lang="es-ES" dirty="0"/>
              <a:t>Continuar potenciando la Coordinación intersectorial </a:t>
            </a:r>
          </a:p>
          <a:p>
            <a:r>
              <a:rPr lang="es-ES" dirty="0"/>
              <a:t>Evaluar si los programas consideran en sus servicios y metodologías el desarrollo de competencias socioemocionales en los usuarios.</a:t>
            </a:r>
          </a:p>
          <a:p>
            <a:r>
              <a:rPr lang="es-ES" dirty="0"/>
              <a:t>Evaluar si lo ejecutores de los servicios poseen las competencias necesarias para lograr los objetivos.</a:t>
            </a:r>
          </a:p>
          <a:p>
            <a:endParaRPr lang="es-ES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063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08D965-27EA-4FE5-BE44-B2A5734BF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941"/>
            <a:ext cx="9144000" cy="6858000"/>
          </a:xfrm>
          <a:prstGeom prst="rect">
            <a:avLst/>
          </a:prstGeom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157BFE47-71FA-4D6E-9E25-18FBD1051705}"/>
              </a:ext>
            </a:extLst>
          </p:cNvPr>
          <p:cNvSpPr/>
          <p:nvPr/>
        </p:nvSpPr>
        <p:spPr>
          <a:xfrm>
            <a:off x="0" y="2926432"/>
            <a:ext cx="4037427" cy="10051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Familias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83C99D35-A13B-4566-9E4B-30C7965E9204}"/>
              </a:ext>
            </a:extLst>
          </p:cNvPr>
          <p:cNvSpPr>
            <a:spLocks/>
          </p:cNvSpPr>
          <p:nvPr/>
        </p:nvSpPr>
        <p:spPr bwMode="auto">
          <a:xfrm>
            <a:off x="341702" y="11949"/>
            <a:ext cx="8802298" cy="431662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DIAGNOSTICO</a:t>
            </a:r>
            <a:endParaRPr lang="es-CL" sz="2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11C56C18-68A8-43AF-9F1F-24D3DA6AA045}"/>
              </a:ext>
            </a:extLst>
          </p:cNvPr>
          <p:cNvSpPr/>
          <p:nvPr/>
        </p:nvSpPr>
        <p:spPr>
          <a:xfrm>
            <a:off x="5472752" y="2838157"/>
            <a:ext cx="3671248" cy="1005136"/>
          </a:xfrm>
          <a:prstGeom prst="lef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OFERTA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8301D7-71F6-4495-A971-D6D4B11E8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427" y="598356"/>
            <a:ext cx="1435325" cy="620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161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CD41D-EFBC-4737-B0D4-3C58DEB1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7794"/>
            <a:ext cx="8229600" cy="594043"/>
          </a:xfrm>
          <a:solidFill>
            <a:srgbClr val="066EB0"/>
          </a:solidFill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DESAFIOS</a:t>
            </a:r>
            <a:endParaRPr lang="es-C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1F67B3-1AE1-448F-B73C-292F0D5C5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8129"/>
            <a:ext cx="8229600" cy="5268035"/>
          </a:xfrm>
        </p:spPr>
        <p:txBody>
          <a:bodyPr>
            <a:normAutofit/>
          </a:bodyPr>
          <a:lstStyle/>
          <a:p>
            <a:r>
              <a:rPr lang="es-ES" dirty="0"/>
              <a:t>Generar dispositivos para incorporar el desarrollo de competencias en los programas y para que los ejecutores respectivos posean las competencias necesarias para promover el desarrollo de las competencias que se quieren potenciar en los usuarios.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Intervenir desde la ruta del usuario, desde lo que le pasa al usuario.</a:t>
            </a:r>
          </a:p>
          <a:p>
            <a:endParaRPr lang="es-ES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939113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3056" y="85523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s-CL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 DE LA EVALUACIÓN EJE</a:t>
            </a:r>
            <a:br>
              <a:rPr lang="es-CL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L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(Fichas finales a junio 2018)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4B4BABF9-42CA-403C-9993-94544D3DA56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51692" y="1079694"/>
          <a:ext cx="8609429" cy="5419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8954">
                  <a:extLst>
                    <a:ext uri="{9D8B030D-6E8A-4147-A177-3AD203B41FA5}">
                      <a16:colId xmlns:a16="http://schemas.microsoft.com/office/drawing/2014/main" val="2188259731"/>
                    </a:ext>
                  </a:extLst>
                </a:gridCol>
                <a:gridCol w="1448972">
                  <a:extLst>
                    <a:ext uri="{9D8B030D-6E8A-4147-A177-3AD203B41FA5}">
                      <a16:colId xmlns:a16="http://schemas.microsoft.com/office/drawing/2014/main" val="2979394586"/>
                    </a:ext>
                  </a:extLst>
                </a:gridCol>
                <a:gridCol w="872197">
                  <a:extLst>
                    <a:ext uri="{9D8B030D-6E8A-4147-A177-3AD203B41FA5}">
                      <a16:colId xmlns:a16="http://schemas.microsoft.com/office/drawing/2014/main" val="3201252490"/>
                    </a:ext>
                  </a:extLst>
                </a:gridCol>
                <a:gridCol w="1223890">
                  <a:extLst>
                    <a:ext uri="{9D8B030D-6E8A-4147-A177-3AD203B41FA5}">
                      <a16:colId xmlns:a16="http://schemas.microsoft.com/office/drawing/2014/main" val="1725381899"/>
                    </a:ext>
                  </a:extLst>
                </a:gridCol>
                <a:gridCol w="1125416">
                  <a:extLst>
                    <a:ext uri="{9D8B030D-6E8A-4147-A177-3AD203B41FA5}">
                      <a16:colId xmlns:a16="http://schemas.microsoft.com/office/drawing/2014/main" val="1562727083"/>
                    </a:ext>
                  </a:extLst>
                </a:gridCol>
              </a:tblGrid>
              <a:tr h="513571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Afirmación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Desaprueba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Total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113988"/>
                  </a:ext>
                </a:extLst>
              </a:tr>
              <a:tr h="793641">
                <a:tc>
                  <a:txBody>
                    <a:bodyPr/>
                    <a:lstStyle/>
                    <a:p>
                      <a:pPr algn="just"/>
                      <a:r>
                        <a:rPr lang="es-C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Ahora tengo más confianza en que puedo mejorar mi calidad de vida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96,6%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86.501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3692"/>
                  </a:ext>
                </a:extLst>
              </a:tr>
              <a:tr h="967616">
                <a:tc>
                  <a:txBody>
                    <a:bodyPr/>
                    <a:lstStyle/>
                    <a:p>
                      <a:pPr algn="just"/>
                      <a:r>
                        <a:rPr lang="es-C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Siento que el trabajo conjunto con las instituciones ayuda a mejorar mi calidad de vida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3478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95,6%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85.604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029118"/>
                  </a:ext>
                </a:extLst>
              </a:tr>
              <a:tr h="685394">
                <a:tc>
                  <a:txBody>
                    <a:bodyPr/>
                    <a:lstStyle/>
                    <a:p>
                      <a:pPr algn="just"/>
                      <a:r>
                        <a:rPr lang="es-CL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Ahora tengo más capacidad para buscar una solución a mis problemas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96,3%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86.233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382536"/>
                  </a:ext>
                </a:extLst>
              </a:tr>
              <a:tr h="1249837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Ahora me interesa participar más en actividades de colaboración con mis vecinos</a:t>
                      </a:r>
                      <a:endParaRPr lang="es-CL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21.207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72,8%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65.023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915497"/>
                  </a:ext>
                </a:extLst>
              </a:tr>
              <a:tr h="1209520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Ahora conozco cuáles son mis derechos y soy capaz de exigir que ellos se cumplan.</a:t>
                      </a:r>
                      <a:endParaRPr lang="es-CL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3.467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95,6%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85.560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750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5035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84645"/>
            <a:ext cx="7886700" cy="994172"/>
          </a:xfrm>
        </p:spPr>
        <p:txBody>
          <a:bodyPr>
            <a:normAutofit/>
          </a:bodyPr>
          <a:lstStyle/>
          <a:p>
            <a:r>
              <a:rPr lang="es-CL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 DE LA EVALUACIÓN EJE</a:t>
            </a:r>
            <a:br>
              <a:rPr lang="es-CL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L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(Fichas finales a junio 2018)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4B4BABF9-42CA-403C-9993-94544D3DA56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68812" y="1280160"/>
          <a:ext cx="8806376" cy="520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0082">
                  <a:extLst>
                    <a:ext uri="{9D8B030D-6E8A-4147-A177-3AD203B41FA5}">
                      <a16:colId xmlns:a16="http://schemas.microsoft.com/office/drawing/2014/main" val="2188259731"/>
                    </a:ext>
                  </a:extLst>
                </a:gridCol>
                <a:gridCol w="1472494">
                  <a:extLst>
                    <a:ext uri="{9D8B030D-6E8A-4147-A177-3AD203B41FA5}">
                      <a16:colId xmlns:a16="http://schemas.microsoft.com/office/drawing/2014/main" val="2979394586"/>
                    </a:ext>
                  </a:extLst>
                </a:gridCol>
                <a:gridCol w="886356">
                  <a:extLst>
                    <a:ext uri="{9D8B030D-6E8A-4147-A177-3AD203B41FA5}">
                      <a16:colId xmlns:a16="http://schemas.microsoft.com/office/drawing/2014/main" val="3201252490"/>
                    </a:ext>
                  </a:extLst>
                </a:gridCol>
                <a:gridCol w="1243758">
                  <a:extLst>
                    <a:ext uri="{9D8B030D-6E8A-4147-A177-3AD203B41FA5}">
                      <a16:colId xmlns:a16="http://schemas.microsoft.com/office/drawing/2014/main" val="1725381899"/>
                    </a:ext>
                  </a:extLst>
                </a:gridCol>
                <a:gridCol w="1143686">
                  <a:extLst>
                    <a:ext uri="{9D8B030D-6E8A-4147-A177-3AD203B41FA5}">
                      <a16:colId xmlns:a16="http://schemas.microsoft.com/office/drawing/2014/main" val="1562727083"/>
                    </a:ext>
                  </a:extLst>
                </a:gridCol>
              </a:tblGrid>
              <a:tr h="558397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Afirmación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Desaprueba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Total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113988"/>
                  </a:ext>
                </a:extLst>
              </a:tr>
              <a:tr h="1052072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¿Cuál es su nivel de satisfacción general con el programa?</a:t>
                      </a:r>
                    </a:p>
                    <a:p>
                      <a:pPr algn="just"/>
                      <a:endParaRPr lang="es-CL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97,1%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86.874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3692"/>
                  </a:ext>
                </a:extLst>
              </a:tr>
              <a:tr h="745217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El programa cumplió con lo que me prometieron.</a:t>
                      </a:r>
                      <a:endParaRPr lang="es-CL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94,9%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84.985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097586"/>
                  </a:ext>
                </a:extLst>
              </a:tr>
              <a:tr h="745217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Ahora que el programa terminó, siento que quedé donde mismo estaba.</a:t>
                      </a:r>
                      <a:endParaRPr lang="es-CL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75,7%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67.753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21.110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029118"/>
                  </a:ext>
                </a:extLst>
              </a:tr>
              <a:tr h="1052072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 persona que me atendió me orientó para poder realizar una serie de gestiones que antes no había podido hacer.</a:t>
                      </a:r>
                      <a:endParaRPr lang="es-CL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97,0%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86.792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382536"/>
                  </a:ext>
                </a:extLst>
              </a:tr>
              <a:tr h="1052072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Yo siento que ahora aunque ya no esté el apoyo familiar igual voy a salir adelante con lo que aprendí de ella.</a:t>
                      </a:r>
                      <a:endParaRPr lang="es-CL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96,9%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86769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915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9576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3056" y="0"/>
            <a:ext cx="7886700" cy="994172"/>
          </a:xfrm>
        </p:spPr>
        <p:txBody>
          <a:bodyPr>
            <a:normAutofit/>
          </a:bodyPr>
          <a:lstStyle/>
          <a:p>
            <a:r>
              <a:rPr lang="es-CL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 DE LA EVALUACIÓN EJE</a:t>
            </a:r>
            <a:br>
              <a:rPr lang="es-CL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L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(Fichas finales a junio 2018)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4B4BABF9-42CA-403C-9993-94544D3DA56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53217" y="2064434"/>
          <a:ext cx="8609429" cy="3009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8954">
                  <a:extLst>
                    <a:ext uri="{9D8B030D-6E8A-4147-A177-3AD203B41FA5}">
                      <a16:colId xmlns:a16="http://schemas.microsoft.com/office/drawing/2014/main" val="2188259731"/>
                    </a:ext>
                  </a:extLst>
                </a:gridCol>
                <a:gridCol w="1448972">
                  <a:extLst>
                    <a:ext uri="{9D8B030D-6E8A-4147-A177-3AD203B41FA5}">
                      <a16:colId xmlns:a16="http://schemas.microsoft.com/office/drawing/2014/main" val="2979394586"/>
                    </a:ext>
                  </a:extLst>
                </a:gridCol>
                <a:gridCol w="872197">
                  <a:extLst>
                    <a:ext uri="{9D8B030D-6E8A-4147-A177-3AD203B41FA5}">
                      <a16:colId xmlns:a16="http://schemas.microsoft.com/office/drawing/2014/main" val="3201252490"/>
                    </a:ext>
                  </a:extLst>
                </a:gridCol>
                <a:gridCol w="1223890">
                  <a:extLst>
                    <a:ext uri="{9D8B030D-6E8A-4147-A177-3AD203B41FA5}">
                      <a16:colId xmlns:a16="http://schemas.microsoft.com/office/drawing/2014/main" val="1725381899"/>
                    </a:ext>
                  </a:extLst>
                </a:gridCol>
                <a:gridCol w="1125416">
                  <a:extLst>
                    <a:ext uri="{9D8B030D-6E8A-4147-A177-3AD203B41FA5}">
                      <a16:colId xmlns:a16="http://schemas.microsoft.com/office/drawing/2014/main" val="1562727083"/>
                    </a:ext>
                  </a:extLst>
                </a:gridCol>
              </a:tblGrid>
              <a:tr h="388261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Afirmación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Desaprueba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113988"/>
                  </a:ext>
                </a:extLst>
              </a:tr>
              <a:tr h="599995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El programa me ayudó para poder trabajar.</a:t>
                      </a:r>
                    </a:p>
                    <a:p>
                      <a:pPr algn="just"/>
                      <a:endParaRPr lang="es-CL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8,0%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69,1%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61.875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3692"/>
                  </a:ext>
                </a:extLst>
              </a:tr>
              <a:tr h="388261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 ayuda del apoyo laboral ha sido buena para estar mejor preparado(a) para trabajar.</a:t>
                      </a:r>
                    </a:p>
                    <a:p>
                      <a:pPr algn="just"/>
                      <a:endParaRPr lang="es-CL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4146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71,3%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63.782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097586"/>
                  </a:ext>
                </a:extLst>
              </a:tr>
              <a:tr h="388261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Yo tenía un proyecto de montar un taller o negocio o entrar a un trabajo, y el programa me ayudó a realizarlo.</a:t>
                      </a:r>
                    </a:p>
                    <a:p>
                      <a:pPr algn="just"/>
                      <a:endParaRPr lang="es-CL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9487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63,6%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56.915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029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3121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65" y="2653768"/>
            <a:ext cx="1700071" cy="15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9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08D965-27EA-4FE5-BE44-B2A5734BF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9"/>
            <a:ext cx="9144000" cy="6858000"/>
          </a:xfrm>
          <a:prstGeom prst="rect">
            <a:avLst/>
          </a:prstGeom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157BFE47-71FA-4D6E-9E25-18FBD1051705}"/>
              </a:ext>
            </a:extLst>
          </p:cNvPr>
          <p:cNvSpPr/>
          <p:nvPr/>
        </p:nvSpPr>
        <p:spPr>
          <a:xfrm>
            <a:off x="0" y="2926432"/>
            <a:ext cx="4037427" cy="10051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Familias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83C99D35-A13B-4566-9E4B-30C7965E9204}"/>
              </a:ext>
            </a:extLst>
          </p:cNvPr>
          <p:cNvSpPr>
            <a:spLocks/>
          </p:cNvSpPr>
          <p:nvPr/>
        </p:nvSpPr>
        <p:spPr bwMode="auto">
          <a:xfrm>
            <a:off x="341702" y="11949"/>
            <a:ext cx="8802298" cy="431662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800" b="1" dirty="0">
                <a:solidFill>
                  <a:srgbClr val="FFFFFF"/>
                </a:solidFill>
                <a:latin typeface="+mj-lt"/>
              </a:rPr>
              <a:t>ESTRATEGIA DE INTERVENCION-P</a:t>
            </a:r>
            <a:r>
              <a:rPr lang="es-CL" sz="2800" b="1" dirty="0">
                <a:solidFill>
                  <a:srgbClr val="FFFFFF"/>
                </a:solidFill>
                <a:latin typeface="+mj-lt"/>
              </a:rPr>
              <a:t>ROTECCION SOCIAL</a:t>
            </a:r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11C56C18-68A8-43AF-9F1F-24D3DA6AA045}"/>
              </a:ext>
            </a:extLst>
          </p:cNvPr>
          <p:cNvSpPr/>
          <p:nvPr/>
        </p:nvSpPr>
        <p:spPr>
          <a:xfrm>
            <a:off x="5472752" y="2838157"/>
            <a:ext cx="3671248" cy="1005136"/>
          </a:xfrm>
          <a:prstGeom prst="lef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OFERTA</a:t>
            </a: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CD3C3B2D-1B1A-4D68-9156-008733E6E439}"/>
              </a:ext>
            </a:extLst>
          </p:cNvPr>
          <p:cNvSpPr/>
          <p:nvPr/>
        </p:nvSpPr>
        <p:spPr>
          <a:xfrm>
            <a:off x="1984352" y="2098548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8C2C8553-EAD7-46A2-8900-ED69D2325918}"/>
              </a:ext>
            </a:extLst>
          </p:cNvPr>
          <p:cNvSpPr/>
          <p:nvPr/>
        </p:nvSpPr>
        <p:spPr>
          <a:xfrm>
            <a:off x="7066060" y="2098548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Flecha: a la izquierda y derecha 5">
            <a:extLst>
              <a:ext uri="{FF2B5EF4-FFF2-40B4-BE49-F238E27FC236}">
                <a16:creationId xmlns:a16="http://schemas.microsoft.com/office/drawing/2014/main" id="{31E425A0-9274-4786-9F1D-C5CA8DE95F1A}"/>
              </a:ext>
            </a:extLst>
          </p:cNvPr>
          <p:cNvSpPr/>
          <p:nvPr/>
        </p:nvSpPr>
        <p:spPr>
          <a:xfrm>
            <a:off x="2468984" y="2158223"/>
            <a:ext cx="4547733" cy="97840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INTERVENCIÓN EN LOS DOS EJES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30029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EA1DE8-1C21-4828-9185-F59731767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1326998" y="76572"/>
            <a:ext cx="6560343" cy="79201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4000" dirty="0"/>
          </a:p>
          <a:p>
            <a:pPr marL="0" indent="0" algn="ctr">
              <a:buNone/>
            </a:pPr>
            <a:endParaRPr lang="es-ES" sz="4000" dirty="0"/>
          </a:p>
          <a:p>
            <a:pPr marL="0" indent="0" algn="ctr">
              <a:buNone/>
            </a:pPr>
            <a:r>
              <a:rPr lang="es-ES" sz="4000" dirty="0"/>
              <a:t>Conectar virtuosamente los recursos de la familia con los recursos de la estructura de oportunidades</a:t>
            </a:r>
            <a:endParaRPr lang="es-CL" sz="4000" dirty="0"/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047EE002-5179-4C25-99D0-122B61ABD602}"/>
              </a:ext>
            </a:extLst>
          </p:cNvPr>
          <p:cNvSpPr>
            <a:spLocks/>
          </p:cNvSpPr>
          <p:nvPr/>
        </p:nvSpPr>
        <p:spPr bwMode="auto">
          <a:xfrm>
            <a:off x="341702" y="11949"/>
            <a:ext cx="8802298" cy="431662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ESTRATEGIA DE INTERVENCION-P</a:t>
            </a:r>
            <a:r>
              <a:rPr lang="es-CL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ROTECCION SOCIAL</a:t>
            </a:r>
          </a:p>
        </p:txBody>
      </p:sp>
    </p:spTree>
    <p:extLst>
      <p:ext uri="{BB962C8B-B14F-4D97-AF65-F5344CB8AC3E}">
        <p14:creationId xmlns:p14="http://schemas.microsoft.com/office/powerpoint/2010/main" val="1686018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3A68407-FA32-428B-A79D-DA0D9C211E34}"/>
              </a:ext>
            </a:extLst>
          </p:cNvPr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1 Título">
            <a:extLst>
              <a:ext uri="{FF2B5EF4-FFF2-40B4-BE49-F238E27FC236}">
                <a16:creationId xmlns:a16="http://schemas.microsoft.com/office/drawing/2014/main" id="{E656CD79-AF51-4CB6-AA1A-7718FB603776}"/>
              </a:ext>
            </a:extLst>
          </p:cNvPr>
          <p:cNvSpPr>
            <a:spLocks/>
          </p:cNvSpPr>
          <p:nvPr/>
        </p:nvSpPr>
        <p:spPr bwMode="auto">
          <a:xfrm>
            <a:off x="170851" y="2180"/>
            <a:ext cx="8802298" cy="431662"/>
          </a:xfrm>
          <a:prstGeom prst="rect">
            <a:avLst/>
          </a:prstGeom>
          <a:solidFill>
            <a:srgbClr val="0A62AA"/>
          </a:solidFill>
          <a:ln w="25400">
            <a:noFill/>
            <a:round/>
            <a:headEnd/>
            <a:tailEnd/>
          </a:ln>
        </p:spPr>
        <p:txBody>
          <a:bodyPr lIns="54917" tIns="27456" rIns="54917" bIns="27456"/>
          <a:lstStyle/>
          <a:p>
            <a:pPr algn="ctr"/>
            <a:r>
              <a:rPr lang="es-ES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ESTRATEGIA DE INTERVENCION-P</a:t>
            </a:r>
            <a:r>
              <a:rPr lang="es-CL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ROTECCION SOCIAL</a:t>
            </a:r>
          </a:p>
        </p:txBody>
      </p:sp>
    </p:spTree>
    <p:extLst>
      <p:ext uri="{BB962C8B-B14F-4D97-AF65-F5344CB8AC3E}">
        <p14:creationId xmlns:p14="http://schemas.microsoft.com/office/powerpoint/2010/main" val="16375097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categor_x00ed_a xmlns="8cb14e12-cb6e-4f3a-903c-af04076dee43">Otro</Subcategor_x00ed_a>
    <SharedWithUsers xmlns="fa7e6995-17f9-47c1-bc15-1c4ef93248ce">
      <UserInfo>
        <DisplayName>Silvana Olivares Aguilera</DisplayName>
        <AccountId>1166</AccountId>
        <AccountType/>
      </UserInfo>
      <UserInfo>
        <DisplayName>Gianella Vergottini</DisplayName>
        <AccountId>1131</AccountId>
        <AccountType/>
      </UserInfo>
      <UserInfo>
        <DisplayName>Ronald Astorga Rojas</DisplayName>
        <AccountId>1242</AccountId>
        <AccountType/>
      </UserInfo>
      <UserInfo>
        <DisplayName>Fabiola Orellana Astudillo</DisplayName>
        <AccountId>212</AccountId>
        <AccountType/>
      </UserInfo>
      <UserInfo>
        <DisplayName>Veronica Eugenia Cuevas Almonacid</DisplayName>
        <AccountId>851</AccountId>
        <AccountType/>
      </UserInfo>
      <UserInfo>
        <DisplayName>Rosa Pino</DisplayName>
        <AccountId>301</AccountId>
        <AccountType/>
      </UserInfo>
      <UserInfo>
        <DisplayName>Valeria Francisca Pino Rivero</DisplayName>
        <AccountId>549</AccountId>
        <AccountType/>
      </UserInfo>
      <UserInfo>
        <DisplayName>Almendra Navarrete Gonzalez</DisplayName>
        <AccountId>491</AccountId>
        <AccountType/>
      </UserInfo>
      <UserInfo>
        <DisplayName>Monica Concha Constanzo</DisplayName>
        <AccountId>499</AccountId>
        <AccountType/>
      </UserInfo>
      <UserInfo>
        <DisplayName>Jose Poblete Sanchez</DisplayName>
        <AccountId>1461</AccountId>
        <AccountType/>
      </UserInfo>
    </SharedWithUsers>
    <Categor_x00ed_a xmlns="8cb14e12-cb6e-4f3a-903c-af04076dee43">Formatos de documentos</Categor_x00ed_a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72D12B3492C8A45B34C42F732577FE2" ma:contentTypeVersion="12" ma:contentTypeDescription="Crear nuevo documento." ma:contentTypeScope="" ma:versionID="50f14ef37f1e1accb99c294030b6ac9d">
  <xsd:schema xmlns:xsd="http://www.w3.org/2001/XMLSchema" xmlns:xs="http://www.w3.org/2001/XMLSchema" xmlns:p="http://schemas.microsoft.com/office/2006/metadata/properties" xmlns:ns2="8cb14e12-cb6e-4f3a-903c-af04076dee43" xmlns:ns3="226ea94b-9d67-4716-a27f-d12f9b74d382" xmlns:ns4="fa7e6995-17f9-47c1-bc15-1c4ef93248ce" targetNamespace="http://schemas.microsoft.com/office/2006/metadata/properties" ma:root="true" ma:fieldsID="d8f12fbe3172484744db3787d90e8f62" ns2:_="" ns3:_="" ns4:_="">
    <xsd:import namespace="8cb14e12-cb6e-4f3a-903c-af04076dee43"/>
    <xsd:import namespace="226ea94b-9d67-4716-a27f-d12f9b74d382"/>
    <xsd:import namespace="fa7e6995-17f9-47c1-bc15-1c4ef93248ce"/>
    <xsd:element name="properties">
      <xsd:complexType>
        <xsd:sequence>
          <xsd:element name="documentManagement">
            <xsd:complexType>
              <xsd:all>
                <xsd:element ref="ns2:Subcategor_x00ed_a" minOccurs="0"/>
                <xsd:element ref="ns2:Categor_x00ed_a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b14e12-cb6e-4f3a-903c-af04076dee43" elementFormDefault="qualified">
    <xsd:import namespace="http://schemas.microsoft.com/office/2006/documentManagement/types"/>
    <xsd:import namespace="http://schemas.microsoft.com/office/infopath/2007/PartnerControls"/>
    <xsd:element name="Subcategor_x00ed_a" ma:index="2" nillable="true" ma:displayName="Subcategoría" ma:default="Más Capaz" ma:format="Dropdown" ma:internalName="Subcategor_x00ed_a">
      <xsd:simpleType>
        <xsd:restriction base="dms:Choice">
          <xsd:enumeration value="Familias Seguridad y Oportunidades"/>
          <xsd:enumeration value="Acción"/>
          <xsd:enumeration value="Acción en Comunidad"/>
          <xsd:enumeration value="Acción en Familia"/>
          <xsd:enumeration value="Autoconsumo"/>
          <xsd:enumeration value="Apoyo a tu Plan Laboral"/>
          <xsd:enumeration value="Educación Financiera"/>
          <xsd:enumeration value="Más Capaz"/>
          <xsd:enumeration value="Más Territorio"/>
          <xsd:enumeration value="Yo Emprendo"/>
          <xsd:enumeration value="Yo Emprendo Grupal"/>
          <xsd:enumeration value="Yo Emprendo Grupal Autogestionado"/>
          <xsd:enumeration value="Yo Emprendo Semilla"/>
          <xsd:enumeration value="Yo Trabajo"/>
          <xsd:enumeration value="Yo Trabajo Jóvenes"/>
          <xsd:enumeration value="Habitabilidad"/>
          <xsd:enumeration value="Fondo Idea"/>
          <xsd:enumeration value="Logos regionales"/>
          <xsd:enumeration value="Plantillas"/>
          <xsd:enumeration value="Otro"/>
        </xsd:restriction>
      </xsd:simpleType>
    </xsd:element>
    <xsd:element name="Categor_x00ed_a" ma:index="3" nillable="true" ma:displayName="Categoría" ma:format="Dropdown" ma:internalName="Categor_x00ed_a">
      <xsd:simpleType>
        <xsd:restriction base="dms:Choice">
          <xsd:enumeration value="Logos FOSIS 2018"/>
          <xsd:enumeration value="Programas 2018"/>
          <xsd:enumeration value="Formatos de documentos"/>
          <xsd:enumeration value="Manuales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ea94b-9d67-4716-a27f-d12f9b74d3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9" nillable="true" ma:displayName="MediaServiceAutoTags" ma:description="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7e6995-17f9-47c1-bc15-1c4ef93248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ipo de contenido"/>
        <xsd:element ref="dc:title" minOccurs="0" maxOccurs="1" ma:index="1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F9AEC2-AAF5-4FC0-B3F0-C11257159A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42C60E-990E-4940-B144-9563535D5530}">
  <ds:schemaRefs>
    <ds:schemaRef ds:uri="http://purl.org/dc/elements/1.1/"/>
    <ds:schemaRef ds:uri="http://www.w3.org/XML/1998/namespace"/>
    <ds:schemaRef ds:uri="http://schemas.microsoft.com/office/2006/metadata/properties"/>
    <ds:schemaRef ds:uri="8cb14e12-cb6e-4f3a-903c-af04076dee43"/>
    <ds:schemaRef ds:uri="http://schemas.microsoft.com/office/2006/documentManagement/types"/>
    <ds:schemaRef ds:uri="http://purl.org/dc/terms/"/>
    <ds:schemaRef ds:uri="http://schemas.microsoft.com/office/infopath/2007/PartnerControls"/>
    <ds:schemaRef ds:uri="226ea94b-9d67-4716-a27f-d12f9b74d382"/>
    <ds:schemaRef ds:uri="http://schemas.openxmlformats.org/package/2006/metadata/core-properties"/>
    <ds:schemaRef ds:uri="fa7e6995-17f9-47c1-bc15-1c4ef93248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F6C61EC-6A96-4EDB-BF28-3BFC3F3FB2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b14e12-cb6e-4f3a-903c-af04076dee43"/>
    <ds:schemaRef ds:uri="226ea94b-9d67-4716-a27f-d12f9b74d382"/>
    <ds:schemaRef ds:uri="fa7e6995-17f9-47c1-bc15-1c4ef93248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</TotalTime>
  <Words>3395</Words>
  <Application>Microsoft Office PowerPoint</Application>
  <PresentationFormat>Presentación en pantalla (4:3)</PresentationFormat>
  <Paragraphs>616</Paragraphs>
  <Slides>64</Slides>
  <Notes>5</Notes>
  <HiddenSlides>8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5" baseType="lpstr">
      <vt:lpstr>Arial Unicode MS</vt:lpstr>
      <vt:lpstr>Arial</vt:lpstr>
      <vt:lpstr>Calibri</vt:lpstr>
      <vt:lpstr>Calibri Light</vt:lpstr>
      <vt:lpstr>Cambria</vt:lpstr>
      <vt:lpstr>Candara</vt:lpstr>
      <vt:lpstr>Times New Roman</vt:lpstr>
      <vt:lpstr>Trebuchet MS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DIAGNOSTICO QUE DA ORIGEN AL ACOMPAÑAMIENTO-PROTECCION SOCIAL</vt:lpstr>
      <vt:lpstr>DIAGNOSTICO QUE DA ORIGEN AL ACOMPAÑAMIENTO- PROTECCION SOCIAL</vt:lpstr>
      <vt:lpstr>Presentación de PowerPoint</vt:lpstr>
      <vt:lpstr>Presentación de PowerPoint</vt:lpstr>
      <vt:lpstr>Presentación de PowerPoint</vt:lpstr>
      <vt:lpstr>Presentación de PowerPoint</vt:lpstr>
      <vt:lpstr>  EJES DE INTEGRACIÓN DE LA PROTECCIÓN SOCIAL:   </vt:lpstr>
      <vt:lpstr>EJES DE INTEGRACIÓN DE LA PROTECCIÓN SOCIAL:  </vt:lpstr>
      <vt:lpstr>  SISTEMA INTERSECTORIAL DE PROTECCIÓN SOCIAL (Ley 20.379)   </vt:lpstr>
      <vt:lpstr>COMPONENTES DEL PROGRAMA FAMILIAS  </vt:lpstr>
      <vt:lpstr>COMPONENTES DEL PROGRAMA FAMILIAS  </vt:lpstr>
      <vt:lpstr>COMPONENTES DEL PROGRAMA FAMILIAS  </vt:lpstr>
      <vt:lpstr>COMPONENTES DEL PROGRAMA FAMILIAS  </vt:lpstr>
      <vt:lpstr>COMPONENTES DEL PROGRAMA FAMILIAS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DESAFÍOS DE LA OFERTA</vt:lpstr>
      <vt:lpstr>PROBLEMAS DE LA OFERTA</vt:lpstr>
      <vt:lpstr>COMPONENTES DEL PROGRAMA FAMILIAS  </vt:lpstr>
      <vt:lpstr>QUÉ ES EL ACOMPAÑAMIENTO FAMILIAR</vt:lpstr>
      <vt:lpstr>QUÉ ES EL ACOMPAÑAMIENTO FAMILIAR</vt:lpstr>
      <vt:lpstr>QUE DEBERIA TENER UN ACOMPAÑAMIENTO</vt:lpstr>
      <vt:lpstr>METODOLOGÍA DE ACOMPAÑAMIENTO (2017-2019)  </vt:lpstr>
      <vt:lpstr>METODOLOGIA: NIVELES DE  INTERVENCIÓN</vt:lpstr>
      <vt:lpstr>Presentación de PowerPoint</vt:lpstr>
      <vt:lpstr>Presentación de PowerPoint</vt:lpstr>
      <vt:lpstr>Diagnóstico de indicadores sociales de bienestar (Matriz)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Cómo se realiza un diagnóstico</vt:lpstr>
      <vt:lpstr>Cómo se realiza un diagnóstico</vt:lpstr>
      <vt:lpstr>Cómo se logra un cambio</vt:lpstr>
      <vt:lpstr>Cómo se logra un cambio</vt:lpstr>
      <vt:lpstr>Presentación de PowerPoint</vt:lpstr>
      <vt:lpstr>Presentación de PowerPoint</vt:lpstr>
      <vt:lpstr>Presentación de PowerPoint</vt:lpstr>
      <vt:lpstr>Factores e Indicadores a medir en  proceso de evaluación</vt:lpstr>
      <vt:lpstr>Competencias Personales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DESAFIOS</vt:lpstr>
      <vt:lpstr>DESAFIOS</vt:lpstr>
      <vt:lpstr>INFORMACIÓN DE LA EVALUACIÓN EJE (Fichas finales a junio 2018)</vt:lpstr>
      <vt:lpstr>INFORMACIÓN DE LA EVALUACIÓN EJE (Fichas finales a junio 2018)</vt:lpstr>
      <vt:lpstr>INFORMACIÓN DE LA EVALUACIÓN EJE (Fichas finales a junio 2018)</vt:lpstr>
      <vt:lpstr>Presentación de PowerPoint</vt:lpstr>
    </vt:vector>
  </TitlesOfParts>
  <Company>FOSIS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 Rebolledo</dc:creator>
  <cp:lastModifiedBy>Jose Cisterna Sanchez</cp:lastModifiedBy>
  <cp:revision>55</cp:revision>
  <dcterms:created xsi:type="dcterms:W3CDTF">2018-04-27T14:11:19Z</dcterms:created>
  <dcterms:modified xsi:type="dcterms:W3CDTF">2019-04-25T15:03:07Z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0x010100272D12B3492C8A45B34C42F732577FE2</vt:lpwstr>
  </property>
  <property fmtid="{D5CDD505-2E9C-101B-9397-08002B2CF9AE}" pid="3" name="Categoria">
    <vt:lpwstr>Kit de plantillas documentos FOSIS 2018</vt:lpwstr>
  </property>
</Properties>
</file>