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4" r:id="rId2"/>
    <p:sldId id="279" r:id="rId3"/>
    <p:sldId id="303" r:id="rId4"/>
    <p:sldId id="343" r:id="rId5"/>
    <p:sldId id="312" r:id="rId6"/>
    <p:sldId id="346" r:id="rId7"/>
    <p:sldId id="345" r:id="rId8"/>
  </p:sldIdLst>
  <p:sldSz cx="10058400" cy="7772400"/>
  <p:notesSz cx="10058400" cy="7772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36"/>
    <a:srgbClr val="333845"/>
    <a:srgbClr val="009999"/>
    <a:srgbClr val="1B7768"/>
    <a:srgbClr val="004600"/>
    <a:srgbClr val="006C31"/>
    <a:srgbClr val="009242"/>
    <a:srgbClr val="004800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8" autoAdjust="0"/>
    <p:restoredTop sz="96395" autoAdjust="0"/>
  </p:normalViewPr>
  <p:slideViewPr>
    <p:cSldViewPr>
      <p:cViewPr>
        <p:scale>
          <a:sx n="90" d="100"/>
          <a:sy n="90" d="100"/>
        </p:scale>
        <p:origin x="-1696" y="13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4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72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43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30227" y="3373469"/>
            <a:ext cx="7435946" cy="2760631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5265907" y="6659594"/>
            <a:ext cx="4029027" cy="350806"/>
          </a:xfrm>
          <a:prstGeom prst="rect">
            <a:avLst/>
          </a:prstGeom>
        </p:spPr>
        <p:txBody>
          <a:bodyPr/>
          <a:lstStyle/>
          <a:p>
            <a:fld id="{62339C09-09B7-4079-A1A5-E28BDF1B80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71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44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22/07/18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22/07/18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22/07/18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22/07/18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16280"/>
          </a:xfrm>
          <a:custGeom>
            <a:avLst/>
            <a:gdLst/>
            <a:ahLst/>
            <a:cxnLst/>
            <a:rect l="l" t="t" r="r" b="b"/>
            <a:pathLst>
              <a:path w="10058400" h="716280">
                <a:moveTo>
                  <a:pt x="0" y="716279"/>
                </a:moveTo>
                <a:lnTo>
                  <a:pt x="10058400" y="716279"/>
                </a:lnTo>
                <a:lnTo>
                  <a:pt x="10058400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solidFill>
            <a:srgbClr val="98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889" y="563142"/>
            <a:ext cx="917062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241" y="2497801"/>
            <a:ext cx="5017917" cy="223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22/07/18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microsoft.com/office/2007/relationships/hdphoto" Target="../media/hdphoto1.wdp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4">
            <a:extLst>
              <a:ext uri="{FF2B5EF4-FFF2-40B4-BE49-F238E27FC236}">
                <a16:creationId xmlns:a16="http://schemas.microsoft.com/office/drawing/2014/main" xmlns="" id="{68CBE18D-9426-224A-B235-E4948608EDD5}"/>
              </a:ext>
            </a:extLst>
          </p:cNvPr>
          <p:cNvSpPr/>
          <p:nvPr/>
        </p:nvSpPr>
        <p:spPr>
          <a:xfrm>
            <a:off x="-12776" y="5340380"/>
            <a:ext cx="513715" cy="1743075"/>
          </a:xfrm>
          <a:custGeom>
            <a:avLst/>
            <a:gdLst/>
            <a:ahLst/>
            <a:cxnLst/>
            <a:rect l="l" t="t" r="r" b="b"/>
            <a:pathLst>
              <a:path w="513715" h="1743075">
                <a:moveTo>
                  <a:pt x="0" y="0"/>
                </a:moveTo>
                <a:lnTo>
                  <a:pt x="0" y="68272"/>
                </a:lnTo>
                <a:lnTo>
                  <a:pt x="37592" y="84896"/>
                </a:lnTo>
                <a:lnTo>
                  <a:pt x="77467" y="105591"/>
                </a:lnTo>
                <a:lnTo>
                  <a:pt x="115858" y="128636"/>
                </a:lnTo>
                <a:lnTo>
                  <a:pt x="152668" y="153937"/>
                </a:lnTo>
                <a:lnTo>
                  <a:pt x="187800" y="181395"/>
                </a:lnTo>
                <a:lnTo>
                  <a:pt x="221159" y="210916"/>
                </a:lnTo>
                <a:lnTo>
                  <a:pt x="252648" y="242403"/>
                </a:lnTo>
                <a:lnTo>
                  <a:pt x="282171" y="275760"/>
                </a:lnTo>
                <a:lnTo>
                  <a:pt x="309632" y="310890"/>
                </a:lnTo>
                <a:lnTo>
                  <a:pt x="334934" y="347697"/>
                </a:lnTo>
                <a:lnTo>
                  <a:pt x="357981" y="386086"/>
                </a:lnTo>
                <a:lnTo>
                  <a:pt x="378677" y="425959"/>
                </a:lnTo>
                <a:lnTo>
                  <a:pt x="396926" y="467221"/>
                </a:lnTo>
                <a:lnTo>
                  <a:pt x="412632" y="509776"/>
                </a:lnTo>
                <a:lnTo>
                  <a:pt x="425698" y="553526"/>
                </a:lnTo>
                <a:lnTo>
                  <a:pt x="436028" y="598376"/>
                </a:lnTo>
                <a:lnTo>
                  <a:pt x="443525" y="644231"/>
                </a:lnTo>
                <a:lnTo>
                  <a:pt x="448094" y="690992"/>
                </a:lnTo>
                <a:lnTo>
                  <a:pt x="449639" y="738565"/>
                </a:lnTo>
                <a:lnTo>
                  <a:pt x="449639" y="1679080"/>
                </a:lnTo>
                <a:lnTo>
                  <a:pt x="0" y="1679080"/>
                </a:lnTo>
                <a:lnTo>
                  <a:pt x="0" y="1742531"/>
                </a:lnTo>
                <a:lnTo>
                  <a:pt x="513094" y="1742531"/>
                </a:lnTo>
                <a:lnTo>
                  <a:pt x="513094" y="738565"/>
                </a:lnTo>
                <a:lnTo>
                  <a:pt x="511653" y="690629"/>
                </a:lnTo>
                <a:lnTo>
                  <a:pt x="507385" y="643443"/>
                </a:lnTo>
                <a:lnTo>
                  <a:pt x="500373" y="597090"/>
                </a:lnTo>
                <a:lnTo>
                  <a:pt x="490701" y="551653"/>
                </a:lnTo>
                <a:lnTo>
                  <a:pt x="478451" y="507215"/>
                </a:lnTo>
                <a:lnTo>
                  <a:pt x="463706" y="463860"/>
                </a:lnTo>
                <a:lnTo>
                  <a:pt x="446550" y="421669"/>
                </a:lnTo>
                <a:lnTo>
                  <a:pt x="427066" y="380727"/>
                </a:lnTo>
                <a:lnTo>
                  <a:pt x="405336" y="341117"/>
                </a:lnTo>
                <a:lnTo>
                  <a:pt x="381444" y="302920"/>
                </a:lnTo>
                <a:lnTo>
                  <a:pt x="355473" y="266222"/>
                </a:lnTo>
                <a:lnTo>
                  <a:pt x="327506" y="231104"/>
                </a:lnTo>
                <a:lnTo>
                  <a:pt x="297627" y="197649"/>
                </a:lnTo>
                <a:lnTo>
                  <a:pt x="265917" y="165941"/>
                </a:lnTo>
                <a:lnTo>
                  <a:pt x="232460" y="136063"/>
                </a:lnTo>
                <a:lnTo>
                  <a:pt x="197340" y="108098"/>
                </a:lnTo>
                <a:lnTo>
                  <a:pt x="160639" y="82129"/>
                </a:lnTo>
                <a:lnTo>
                  <a:pt x="122440" y="58239"/>
                </a:lnTo>
                <a:lnTo>
                  <a:pt x="82827" y="36511"/>
                </a:lnTo>
                <a:lnTo>
                  <a:pt x="41882" y="17028"/>
                </a:lnTo>
                <a:lnTo>
                  <a:pt x="0" y="0"/>
                </a:lnTo>
                <a:close/>
              </a:path>
            </a:pathLst>
          </a:custGeom>
          <a:solidFill>
            <a:srgbClr val="333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0">
            <a:extLst>
              <a:ext uri="{FF2B5EF4-FFF2-40B4-BE49-F238E27FC236}">
                <a16:creationId xmlns:a16="http://schemas.microsoft.com/office/drawing/2014/main" xmlns="" id="{661304A7-2EDC-5B49-BEDB-0D50FDC8F3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5059" y="1066800"/>
            <a:ext cx="4121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333845"/>
                </a:solidFill>
              </a:rPr>
              <a:t>Construye</a:t>
            </a:r>
            <a:r>
              <a:rPr sz="4800" spc="-80" dirty="0">
                <a:solidFill>
                  <a:srgbClr val="333845"/>
                </a:solidFill>
              </a:rPr>
              <a:t> </a:t>
            </a:r>
            <a:r>
              <a:rPr sz="4800" dirty="0">
                <a:solidFill>
                  <a:srgbClr val="333845"/>
                </a:solidFill>
              </a:rPr>
              <a:t>T:</a:t>
            </a:r>
            <a:endParaRPr sz="4800" dirty="0"/>
          </a:p>
        </p:txBody>
      </p:sp>
      <p:sp>
        <p:nvSpPr>
          <p:cNvPr id="150" name="object 146">
            <a:extLst>
              <a:ext uri="{FF2B5EF4-FFF2-40B4-BE49-F238E27FC236}">
                <a16:creationId xmlns:a16="http://schemas.microsoft.com/office/drawing/2014/main" xmlns="" id="{E9D376D7-5D99-F34A-90ED-761A4A2BD552}"/>
              </a:ext>
            </a:extLst>
          </p:cNvPr>
          <p:cNvSpPr txBox="1"/>
          <p:nvPr/>
        </p:nvSpPr>
        <p:spPr>
          <a:xfrm>
            <a:off x="533400" y="1901391"/>
            <a:ext cx="8991600" cy="95423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-635" algn="ctr">
              <a:lnSpc>
                <a:spcPct val="96100"/>
              </a:lnSpc>
              <a:spcBef>
                <a:spcPts val="265"/>
              </a:spcBef>
            </a:pPr>
            <a:r>
              <a:rPr sz="2850" spc="5" dirty="0">
                <a:solidFill>
                  <a:srgbClr val="231F20"/>
                </a:solidFill>
                <a:latin typeface="Soberana Sans"/>
                <a:cs typeface="Soberana Sans"/>
              </a:rPr>
              <a:t>la </a:t>
            </a:r>
            <a:r>
              <a:rPr sz="2850" spc="0" dirty="0">
                <a:solidFill>
                  <a:srgbClr val="231F20"/>
                </a:solidFill>
                <a:latin typeface="Soberana Sans"/>
                <a:cs typeface="Soberana Sans"/>
              </a:rPr>
              <a:t>estrategia </a:t>
            </a:r>
            <a:r>
              <a:rPr sz="2850" spc="10" dirty="0">
                <a:solidFill>
                  <a:srgbClr val="231F20"/>
                </a:solidFill>
                <a:latin typeface="Soberana Sans"/>
                <a:cs typeface="Soberana Sans"/>
              </a:rPr>
              <a:t>de </a:t>
            </a:r>
            <a:r>
              <a:rPr sz="2850" b="1" spc="15" dirty="0" smtClean="0">
                <a:solidFill>
                  <a:srgbClr val="29B59E"/>
                </a:solidFill>
                <a:latin typeface="SoberanaSans-Black"/>
                <a:cs typeface="SoberanaSans-Black"/>
              </a:rPr>
              <a:t>EMS </a:t>
            </a:r>
            <a:r>
              <a:rPr sz="2850" spc="0" dirty="0">
                <a:solidFill>
                  <a:srgbClr val="231F20"/>
                </a:solidFill>
                <a:latin typeface="Soberana Sans"/>
                <a:cs typeface="Soberana Sans"/>
              </a:rPr>
              <a:t>para </a:t>
            </a:r>
            <a:r>
              <a:rPr lang="es-ES_tradnl" sz="2850" spc="0" dirty="0" smtClean="0">
                <a:solidFill>
                  <a:srgbClr val="231F20"/>
                </a:solidFill>
                <a:latin typeface="Soberana Sans"/>
                <a:cs typeface="Soberana Sans"/>
              </a:rPr>
              <a:t>integrar </a:t>
            </a:r>
            <a:r>
              <a:rPr sz="2850" spc="5" dirty="0" smtClean="0">
                <a:solidFill>
                  <a:srgbClr val="231F20"/>
                </a:solidFill>
                <a:latin typeface="Soberana Sans"/>
                <a:cs typeface="Soberana Sans"/>
              </a:rPr>
              <a:t>el </a:t>
            </a:r>
            <a:r>
              <a:rPr sz="2850" b="1" spc="5" dirty="0" smtClean="0">
                <a:solidFill>
                  <a:srgbClr val="29B59E"/>
                </a:solidFill>
                <a:latin typeface="SoberanaSans-Black"/>
                <a:cs typeface="SoberanaSans-Black"/>
              </a:rPr>
              <a:t>desarrollo </a:t>
            </a:r>
            <a:r>
              <a:rPr sz="2850" spc="10" dirty="0">
                <a:solidFill>
                  <a:srgbClr val="231F20"/>
                </a:solidFill>
                <a:latin typeface="Soberana Sans"/>
                <a:cs typeface="Soberana Sans"/>
              </a:rPr>
              <a:t>de </a:t>
            </a:r>
            <a:r>
              <a:rPr sz="3350" b="1" spc="0" dirty="0">
                <a:solidFill>
                  <a:srgbClr val="808285"/>
                </a:solidFill>
                <a:latin typeface="SoberanaSans-Black"/>
                <a:cs typeface="SoberanaSans-Black"/>
              </a:rPr>
              <a:t>habilidades</a:t>
            </a:r>
            <a:r>
              <a:rPr sz="3350" b="1" spc="-160" dirty="0">
                <a:solidFill>
                  <a:srgbClr val="808285"/>
                </a:solidFill>
                <a:latin typeface="SoberanaSans-Black"/>
                <a:cs typeface="SoberanaSans-Black"/>
              </a:rPr>
              <a:t> </a:t>
            </a:r>
            <a:r>
              <a:rPr sz="3350" b="1" spc="0" dirty="0" smtClean="0">
                <a:solidFill>
                  <a:srgbClr val="808285"/>
                </a:solidFill>
                <a:latin typeface="SoberanaSans-Black"/>
                <a:cs typeface="SoberanaSans-Black"/>
              </a:rPr>
              <a:t>socioemocionales</a:t>
            </a:r>
            <a:r>
              <a:rPr lang="es-ES_tradnl" sz="3350" b="1" dirty="0">
                <a:solidFill>
                  <a:srgbClr val="808285"/>
                </a:solidFill>
                <a:latin typeface="SoberanaSans-Black"/>
                <a:cs typeface="SoberanaSans-Black"/>
              </a:rPr>
              <a:t> </a:t>
            </a:r>
            <a:r>
              <a:rPr lang="es-ES_tradnl" sz="2400" dirty="0" smtClean="0">
                <a:solidFill>
                  <a:srgbClr val="231F20"/>
                </a:solidFill>
                <a:latin typeface="Soberana Sans"/>
                <a:cs typeface="Soberana Sans"/>
              </a:rPr>
              <a:t>al </a:t>
            </a:r>
            <a:r>
              <a:rPr lang="es-ES_tradnl" sz="2850" b="1" spc="5" dirty="0">
                <a:solidFill>
                  <a:srgbClr val="29B59E"/>
                </a:solidFill>
                <a:latin typeface="SoberanaSans-Black"/>
                <a:cs typeface="SoberanaSans-Black"/>
              </a:rPr>
              <a:t>currículo</a:t>
            </a:r>
            <a:endParaRPr sz="2850" b="1" spc="5" dirty="0">
              <a:solidFill>
                <a:srgbClr val="29B59E"/>
              </a:solidFill>
              <a:latin typeface="SoberanaSans-Black"/>
              <a:cs typeface="SoberanaSans-Black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90600" y="3240055"/>
            <a:ext cx="7905112" cy="4354810"/>
            <a:chOff x="644245" y="2454957"/>
            <a:chExt cx="8780248" cy="5352269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xmlns="" id="{3D7A8087-888A-B944-A80B-21EA5A0CFADD}"/>
                </a:ext>
              </a:extLst>
            </p:cNvPr>
            <p:cNvSpPr/>
            <p:nvPr/>
          </p:nvSpPr>
          <p:spPr>
            <a:xfrm>
              <a:off x="6151896" y="4579953"/>
              <a:ext cx="1166495" cy="1109345"/>
            </a:xfrm>
            <a:custGeom>
              <a:avLst/>
              <a:gdLst/>
              <a:ahLst/>
              <a:cxnLst/>
              <a:rect l="l" t="t" r="r" b="b"/>
              <a:pathLst>
                <a:path w="1166495" h="1109345">
                  <a:moveTo>
                    <a:pt x="0" y="1109268"/>
                  </a:moveTo>
                  <a:lnTo>
                    <a:pt x="1166097" y="1109268"/>
                  </a:lnTo>
                  <a:lnTo>
                    <a:pt x="1166097" y="0"/>
                  </a:lnTo>
                  <a:lnTo>
                    <a:pt x="0" y="0"/>
                  </a:lnTo>
                  <a:lnTo>
                    <a:pt x="0" y="1109268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xmlns="" id="{B1547A10-A06B-0C4F-AABD-B4CFAFC0752E}"/>
                </a:ext>
              </a:extLst>
            </p:cNvPr>
            <p:cNvSpPr/>
            <p:nvPr/>
          </p:nvSpPr>
          <p:spPr>
            <a:xfrm>
              <a:off x="3777588" y="5695963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60" h="1178559">
                  <a:moveTo>
                    <a:pt x="589179" y="0"/>
                  </a:moveTo>
                  <a:lnTo>
                    <a:pt x="540927" y="1956"/>
                  </a:lnTo>
                  <a:lnTo>
                    <a:pt x="493737" y="7725"/>
                  </a:lnTo>
                  <a:lnTo>
                    <a:pt x="447761" y="17152"/>
                  </a:lnTo>
                  <a:lnTo>
                    <a:pt x="403152" y="30085"/>
                  </a:lnTo>
                  <a:lnTo>
                    <a:pt x="360062" y="46371"/>
                  </a:lnTo>
                  <a:lnTo>
                    <a:pt x="318645" y="65858"/>
                  </a:lnTo>
                  <a:lnTo>
                    <a:pt x="279054" y="88392"/>
                  </a:lnTo>
                  <a:lnTo>
                    <a:pt x="241441" y="113821"/>
                  </a:lnTo>
                  <a:lnTo>
                    <a:pt x="205959" y="141992"/>
                  </a:lnTo>
                  <a:lnTo>
                    <a:pt x="172760" y="172752"/>
                  </a:lnTo>
                  <a:lnTo>
                    <a:pt x="141998" y="205948"/>
                  </a:lnTo>
                  <a:lnTo>
                    <a:pt x="113826" y="241428"/>
                  </a:lnTo>
                  <a:lnTo>
                    <a:pt x="88396" y="279038"/>
                  </a:lnTo>
                  <a:lnTo>
                    <a:pt x="65860" y="318627"/>
                  </a:lnTo>
                  <a:lnTo>
                    <a:pt x="46373" y="360040"/>
                  </a:lnTo>
                  <a:lnTo>
                    <a:pt x="30086" y="403126"/>
                  </a:lnTo>
                  <a:lnTo>
                    <a:pt x="17152" y="447731"/>
                  </a:lnTo>
                  <a:lnTo>
                    <a:pt x="7725" y="493703"/>
                  </a:lnTo>
                  <a:lnTo>
                    <a:pt x="1956" y="540888"/>
                  </a:lnTo>
                  <a:lnTo>
                    <a:pt x="0" y="589135"/>
                  </a:lnTo>
                  <a:lnTo>
                    <a:pt x="1956" y="637385"/>
                  </a:lnTo>
                  <a:lnTo>
                    <a:pt x="7725" y="684573"/>
                  </a:lnTo>
                  <a:lnTo>
                    <a:pt x="17189" y="730674"/>
                  </a:lnTo>
                  <a:lnTo>
                    <a:pt x="30086" y="775154"/>
                  </a:lnTo>
                  <a:lnTo>
                    <a:pt x="46373" y="818241"/>
                  </a:lnTo>
                  <a:lnTo>
                    <a:pt x="65860" y="859656"/>
                  </a:lnTo>
                  <a:lnTo>
                    <a:pt x="88396" y="899245"/>
                  </a:lnTo>
                  <a:lnTo>
                    <a:pt x="113826" y="936856"/>
                  </a:lnTo>
                  <a:lnTo>
                    <a:pt x="141998" y="972336"/>
                  </a:lnTo>
                  <a:lnTo>
                    <a:pt x="172760" y="1005532"/>
                  </a:lnTo>
                  <a:lnTo>
                    <a:pt x="205959" y="1036292"/>
                  </a:lnTo>
                  <a:lnTo>
                    <a:pt x="241441" y="1064463"/>
                  </a:lnTo>
                  <a:lnTo>
                    <a:pt x="279054" y="1089891"/>
                  </a:lnTo>
                  <a:lnTo>
                    <a:pt x="318645" y="1112425"/>
                  </a:lnTo>
                  <a:lnTo>
                    <a:pt x="360062" y="1131911"/>
                  </a:lnTo>
                  <a:lnTo>
                    <a:pt x="403152" y="1148197"/>
                  </a:lnTo>
                  <a:lnTo>
                    <a:pt x="447761" y="1161130"/>
                  </a:lnTo>
                  <a:lnTo>
                    <a:pt x="493737" y="1170557"/>
                  </a:lnTo>
                  <a:lnTo>
                    <a:pt x="540927" y="1176325"/>
                  </a:lnTo>
                  <a:lnTo>
                    <a:pt x="589179" y="1178281"/>
                  </a:lnTo>
                  <a:lnTo>
                    <a:pt x="637431" y="1176325"/>
                  </a:lnTo>
                  <a:lnTo>
                    <a:pt x="684622" y="1170557"/>
                  </a:lnTo>
                  <a:lnTo>
                    <a:pt x="730599" y="1161130"/>
                  </a:lnTo>
                  <a:lnTo>
                    <a:pt x="775209" y="1148197"/>
                  </a:lnTo>
                  <a:lnTo>
                    <a:pt x="818299" y="1131911"/>
                  </a:lnTo>
                  <a:lnTo>
                    <a:pt x="839014" y="1122165"/>
                  </a:lnTo>
                  <a:lnTo>
                    <a:pt x="589179" y="1122165"/>
                  </a:lnTo>
                  <a:lnTo>
                    <a:pt x="540730" y="1119983"/>
                  </a:lnTo>
                  <a:lnTo>
                    <a:pt x="493484" y="1113562"/>
                  </a:lnTo>
                  <a:lnTo>
                    <a:pt x="447633" y="1103093"/>
                  </a:lnTo>
                  <a:lnTo>
                    <a:pt x="403365" y="1088764"/>
                  </a:lnTo>
                  <a:lnTo>
                    <a:pt x="360871" y="1070766"/>
                  </a:lnTo>
                  <a:lnTo>
                    <a:pt x="320339" y="1049288"/>
                  </a:lnTo>
                  <a:lnTo>
                    <a:pt x="281961" y="1024520"/>
                  </a:lnTo>
                  <a:lnTo>
                    <a:pt x="245924" y="996651"/>
                  </a:lnTo>
                  <a:lnTo>
                    <a:pt x="212419" y="965870"/>
                  </a:lnTo>
                  <a:lnTo>
                    <a:pt x="181636" y="932369"/>
                  </a:lnTo>
                  <a:lnTo>
                    <a:pt x="153765" y="896335"/>
                  </a:lnTo>
                  <a:lnTo>
                    <a:pt x="128994" y="857959"/>
                  </a:lnTo>
                  <a:lnTo>
                    <a:pt x="107513" y="817431"/>
                  </a:lnTo>
                  <a:lnTo>
                    <a:pt x="89513" y="774939"/>
                  </a:lnTo>
                  <a:lnTo>
                    <a:pt x="75154" y="730547"/>
                  </a:lnTo>
                  <a:lnTo>
                    <a:pt x="64712" y="684826"/>
                  </a:lnTo>
                  <a:lnTo>
                    <a:pt x="58291" y="637582"/>
                  </a:lnTo>
                  <a:lnTo>
                    <a:pt x="56108" y="589135"/>
                  </a:lnTo>
                  <a:lnTo>
                    <a:pt x="58291" y="540689"/>
                  </a:lnTo>
                  <a:lnTo>
                    <a:pt x="64712" y="493447"/>
                  </a:lnTo>
                  <a:lnTo>
                    <a:pt x="75183" y="447599"/>
                  </a:lnTo>
                  <a:lnTo>
                    <a:pt x="89513" y="403335"/>
                  </a:lnTo>
                  <a:lnTo>
                    <a:pt x="107513" y="360844"/>
                  </a:lnTo>
                  <a:lnTo>
                    <a:pt x="128994" y="320316"/>
                  </a:lnTo>
                  <a:lnTo>
                    <a:pt x="153765" y="281940"/>
                  </a:lnTo>
                  <a:lnTo>
                    <a:pt x="181636" y="245906"/>
                  </a:lnTo>
                  <a:lnTo>
                    <a:pt x="212419" y="212404"/>
                  </a:lnTo>
                  <a:lnTo>
                    <a:pt x="245924" y="181623"/>
                  </a:lnTo>
                  <a:lnTo>
                    <a:pt x="281961" y="153753"/>
                  </a:lnTo>
                  <a:lnTo>
                    <a:pt x="320339" y="128984"/>
                  </a:lnTo>
                  <a:lnTo>
                    <a:pt x="360871" y="107506"/>
                  </a:lnTo>
                  <a:lnTo>
                    <a:pt x="403365" y="89507"/>
                  </a:lnTo>
                  <a:lnTo>
                    <a:pt x="447633" y="75178"/>
                  </a:lnTo>
                  <a:lnTo>
                    <a:pt x="493484" y="64708"/>
                  </a:lnTo>
                  <a:lnTo>
                    <a:pt x="540730" y="58287"/>
                  </a:lnTo>
                  <a:lnTo>
                    <a:pt x="589179" y="56104"/>
                  </a:lnTo>
                  <a:lnTo>
                    <a:pt x="838986" y="56104"/>
                  </a:lnTo>
                  <a:lnTo>
                    <a:pt x="818299" y="46371"/>
                  </a:lnTo>
                  <a:lnTo>
                    <a:pt x="775209" y="30085"/>
                  </a:lnTo>
                  <a:lnTo>
                    <a:pt x="730599" y="17152"/>
                  </a:lnTo>
                  <a:lnTo>
                    <a:pt x="684622" y="7725"/>
                  </a:lnTo>
                  <a:lnTo>
                    <a:pt x="637431" y="1956"/>
                  </a:lnTo>
                  <a:lnTo>
                    <a:pt x="589179" y="0"/>
                  </a:lnTo>
                  <a:close/>
                </a:path>
                <a:path w="1178560" h="1178559">
                  <a:moveTo>
                    <a:pt x="838986" y="56104"/>
                  </a:moveTo>
                  <a:lnTo>
                    <a:pt x="589179" y="56104"/>
                  </a:lnTo>
                  <a:lnTo>
                    <a:pt x="637629" y="58287"/>
                  </a:lnTo>
                  <a:lnTo>
                    <a:pt x="684874" y="64708"/>
                  </a:lnTo>
                  <a:lnTo>
                    <a:pt x="730726" y="75178"/>
                  </a:lnTo>
                  <a:lnTo>
                    <a:pt x="774993" y="89507"/>
                  </a:lnTo>
                  <a:lnTo>
                    <a:pt x="817488" y="107506"/>
                  </a:lnTo>
                  <a:lnTo>
                    <a:pt x="858019" y="128984"/>
                  </a:lnTo>
                  <a:lnTo>
                    <a:pt x="896398" y="153753"/>
                  </a:lnTo>
                  <a:lnTo>
                    <a:pt x="932435" y="181623"/>
                  </a:lnTo>
                  <a:lnTo>
                    <a:pt x="965940" y="212404"/>
                  </a:lnTo>
                  <a:lnTo>
                    <a:pt x="996723" y="245906"/>
                  </a:lnTo>
                  <a:lnTo>
                    <a:pt x="1024595" y="281940"/>
                  </a:lnTo>
                  <a:lnTo>
                    <a:pt x="1049366" y="320316"/>
                  </a:lnTo>
                  <a:lnTo>
                    <a:pt x="1070846" y="360844"/>
                  </a:lnTo>
                  <a:lnTo>
                    <a:pt x="1088846" y="403335"/>
                  </a:lnTo>
                  <a:lnTo>
                    <a:pt x="1103207" y="447731"/>
                  </a:lnTo>
                  <a:lnTo>
                    <a:pt x="1113647" y="493447"/>
                  </a:lnTo>
                  <a:lnTo>
                    <a:pt x="1120069" y="540689"/>
                  </a:lnTo>
                  <a:lnTo>
                    <a:pt x="1122252" y="589135"/>
                  </a:lnTo>
                  <a:lnTo>
                    <a:pt x="1120069" y="637582"/>
                  </a:lnTo>
                  <a:lnTo>
                    <a:pt x="1113647" y="684826"/>
                  </a:lnTo>
                  <a:lnTo>
                    <a:pt x="1103177" y="730674"/>
                  </a:lnTo>
                  <a:lnTo>
                    <a:pt x="1088846" y="774939"/>
                  </a:lnTo>
                  <a:lnTo>
                    <a:pt x="1070846" y="817431"/>
                  </a:lnTo>
                  <a:lnTo>
                    <a:pt x="1049366" y="857959"/>
                  </a:lnTo>
                  <a:lnTo>
                    <a:pt x="1024595" y="896335"/>
                  </a:lnTo>
                  <a:lnTo>
                    <a:pt x="996723" y="932369"/>
                  </a:lnTo>
                  <a:lnTo>
                    <a:pt x="965940" y="965870"/>
                  </a:lnTo>
                  <a:lnTo>
                    <a:pt x="932435" y="996651"/>
                  </a:lnTo>
                  <a:lnTo>
                    <a:pt x="896398" y="1024520"/>
                  </a:lnTo>
                  <a:lnTo>
                    <a:pt x="858019" y="1049288"/>
                  </a:lnTo>
                  <a:lnTo>
                    <a:pt x="817488" y="1070766"/>
                  </a:lnTo>
                  <a:lnTo>
                    <a:pt x="774993" y="1088764"/>
                  </a:lnTo>
                  <a:lnTo>
                    <a:pt x="730726" y="1103093"/>
                  </a:lnTo>
                  <a:lnTo>
                    <a:pt x="684874" y="1113562"/>
                  </a:lnTo>
                  <a:lnTo>
                    <a:pt x="637629" y="1119983"/>
                  </a:lnTo>
                  <a:lnTo>
                    <a:pt x="589179" y="1122165"/>
                  </a:lnTo>
                  <a:lnTo>
                    <a:pt x="839014" y="1122165"/>
                  </a:lnTo>
                  <a:lnTo>
                    <a:pt x="899309" y="1089891"/>
                  </a:lnTo>
                  <a:lnTo>
                    <a:pt x="936923" y="1064463"/>
                  </a:lnTo>
                  <a:lnTo>
                    <a:pt x="972406" y="1036292"/>
                  </a:lnTo>
                  <a:lnTo>
                    <a:pt x="1005606" y="1005532"/>
                  </a:lnTo>
                  <a:lnTo>
                    <a:pt x="1036368" y="972336"/>
                  </a:lnTo>
                  <a:lnTo>
                    <a:pt x="1064542" y="936856"/>
                  </a:lnTo>
                  <a:lnTo>
                    <a:pt x="1089973" y="899245"/>
                  </a:lnTo>
                  <a:lnTo>
                    <a:pt x="1112509" y="859656"/>
                  </a:lnTo>
                  <a:lnTo>
                    <a:pt x="1131997" y="818241"/>
                  </a:lnTo>
                  <a:lnTo>
                    <a:pt x="1148285" y="775154"/>
                  </a:lnTo>
                  <a:lnTo>
                    <a:pt x="1161219" y="730547"/>
                  </a:lnTo>
                  <a:lnTo>
                    <a:pt x="1170647" y="684573"/>
                  </a:lnTo>
                  <a:lnTo>
                    <a:pt x="1176416" y="637385"/>
                  </a:lnTo>
                  <a:lnTo>
                    <a:pt x="1178373" y="589135"/>
                  </a:lnTo>
                  <a:lnTo>
                    <a:pt x="1176416" y="540888"/>
                  </a:lnTo>
                  <a:lnTo>
                    <a:pt x="1170647" y="493703"/>
                  </a:lnTo>
                  <a:lnTo>
                    <a:pt x="1161181" y="447599"/>
                  </a:lnTo>
                  <a:lnTo>
                    <a:pt x="1148285" y="403126"/>
                  </a:lnTo>
                  <a:lnTo>
                    <a:pt x="1131997" y="360040"/>
                  </a:lnTo>
                  <a:lnTo>
                    <a:pt x="1112509" y="318627"/>
                  </a:lnTo>
                  <a:lnTo>
                    <a:pt x="1089973" y="279038"/>
                  </a:lnTo>
                  <a:lnTo>
                    <a:pt x="1064542" y="241428"/>
                  </a:lnTo>
                  <a:lnTo>
                    <a:pt x="1036368" y="205948"/>
                  </a:lnTo>
                  <a:lnTo>
                    <a:pt x="1005606" y="172752"/>
                  </a:lnTo>
                  <a:lnTo>
                    <a:pt x="972406" y="141992"/>
                  </a:lnTo>
                  <a:lnTo>
                    <a:pt x="936923" y="113821"/>
                  </a:lnTo>
                  <a:lnTo>
                    <a:pt x="899309" y="88392"/>
                  </a:lnTo>
                  <a:lnTo>
                    <a:pt x="859717" y="65858"/>
                  </a:lnTo>
                  <a:lnTo>
                    <a:pt x="838986" y="561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xmlns="" id="{FCCFE696-B2D2-1A4A-88C3-37265C6B0D4A}"/>
                </a:ext>
              </a:extLst>
            </p:cNvPr>
            <p:cNvSpPr/>
            <p:nvPr/>
          </p:nvSpPr>
          <p:spPr>
            <a:xfrm>
              <a:off x="843926" y="3795027"/>
              <a:ext cx="1130300" cy="1490345"/>
            </a:xfrm>
            <a:custGeom>
              <a:avLst/>
              <a:gdLst/>
              <a:ahLst/>
              <a:cxnLst/>
              <a:rect l="l" t="t" r="r" b="b"/>
              <a:pathLst>
                <a:path w="1130300" h="1490345">
                  <a:moveTo>
                    <a:pt x="577683" y="0"/>
                  </a:moveTo>
                  <a:lnTo>
                    <a:pt x="528849" y="984"/>
                  </a:lnTo>
                  <a:lnTo>
                    <a:pt x="481310" y="6001"/>
                  </a:lnTo>
                  <a:lnTo>
                    <a:pt x="434993" y="14953"/>
                  </a:lnTo>
                  <a:lnTo>
                    <a:pt x="390071" y="27662"/>
                  </a:lnTo>
                  <a:lnTo>
                    <a:pt x="346715" y="43949"/>
                  </a:lnTo>
                  <a:lnTo>
                    <a:pt x="305095" y="63638"/>
                  </a:lnTo>
                  <a:lnTo>
                    <a:pt x="265383" y="86548"/>
                  </a:lnTo>
                  <a:lnTo>
                    <a:pt x="227750" y="112503"/>
                  </a:lnTo>
                  <a:lnTo>
                    <a:pt x="192368" y="141324"/>
                  </a:lnTo>
                  <a:lnTo>
                    <a:pt x="159408" y="172833"/>
                  </a:lnTo>
                  <a:lnTo>
                    <a:pt x="129040" y="206851"/>
                  </a:lnTo>
                  <a:lnTo>
                    <a:pt x="101437" y="243201"/>
                  </a:lnTo>
                  <a:lnTo>
                    <a:pt x="76769" y="281704"/>
                  </a:lnTo>
                  <a:lnTo>
                    <a:pt x="55208" y="322182"/>
                  </a:lnTo>
                  <a:lnTo>
                    <a:pt x="36926" y="364457"/>
                  </a:lnTo>
                  <a:lnTo>
                    <a:pt x="22092" y="408351"/>
                  </a:lnTo>
                  <a:lnTo>
                    <a:pt x="10879" y="453685"/>
                  </a:lnTo>
                  <a:lnTo>
                    <a:pt x="3458" y="500282"/>
                  </a:lnTo>
                  <a:lnTo>
                    <a:pt x="0" y="547962"/>
                  </a:lnTo>
                  <a:lnTo>
                    <a:pt x="696" y="598093"/>
                  </a:lnTo>
                  <a:lnTo>
                    <a:pt x="5659" y="647076"/>
                  </a:lnTo>
                  <a:lnTo>
                    <a:pt x="14707" y="694732"/>
                  </a:lnTo>
                  <a:lnTo>
                    <a:pt x="27659" y="740883"/>
                  </a:lnTo>
                  <a:lnTo>
                    <a:pt x="44334" y="785348"/>
                  </a:lnTo>
                  <a:lnTo>
                    <a:pt x="64552" y="827947"/>
                  </a:lnTo>
                  <a:lnTo>
                    <a:pt x="88130" y="868502"/>
                  </a:lnTo>
                  <a:lnTo>
                    <a:pt x="114890" y="906834"/>
                  </a:lnTo>
                  <a:lnTo>
                    <a:pt x="143167" y="946076"/>
                  </a:lnTo>
                  <a:lnTo>
                    <a:pt x="169253" y="986598"/>
                  </a:lnTo>
                  <a:lnTo>
                    <a:pt x="193136" y="1028306"/>
                  </a:lnTo>
                  <a:lnTo>
                    <a:pt x="214802" y="1071105"/>
                  </a:lnTo>
                  <a:lnTo>
                    <a:pt x="234241" y="1114902"/>
                  </a:lnTo>
                  <a:lnTo>
                    <a:pt x="251439" y="1159602"/>
                  </a:lnTo>
                  <a:lnTo>
                    <a:pt x="266384" y="1205111"/>
                  </a:lnTo>
                  <a:lnTo>
                    <a:pt x="279064" y="1251335"/>
                  </a:lnTo>
                  <a:lnTo>
                    <a:pt x="289466" y="1298181"/>
                  </a:lnTo>
                  <a:lnTo>
                    <a:pt x="297578" y="1345554"/>
                  </a:lnTo>
                  <a:lnTo>
                    <a:pt x="303387" y="1393359"/>
                  </a:lnTo>
                  <a:lnTo>
                    <a:pt x="306882" y="1441504"/>
                  </a:lnTo>
                  <a:lnTo>
                    <a:pt x="308050" y="1489893"/>
                  </a:lnTo>
                  <a:lnTo>
                    <a:pt x="821901" y="1489893"/>
                  </a:lnTo>
                  <a:lnTo>
                    <a:pt x="823076" y="1441462"/>
                  </a:lnTo>
                  <a:lnTo>
                    <a:pt x="826589" y="1393282"/>
                  </a:lnTo>
                  <a:lnTo>
                    <a:pt x="832427" y="1345446"/>
                  </a:lnTo>
                  <a:lnTo>
                    <a:pt x="840575" y="1298045"/>
                  </a:lnTo>
                  <a:lnTo>
                    <a:pt x="851018" y="1251174"/>
                  </a:lnTo>
                  <a:lnTo>
                    <a:pt x="863741" y="1204923"/>
                  </a:lnTo>
                  <a:lnTo>
                    <a:pt x="878729" y="1159388"/>
                  </a:lnTo>
                  <a:lnTo>
                    <a:pt x="895969" y="1114658"/>
                  </a:lnTo>
                  <a:lnTo>
                    <a:pt x="915445" y="1070829"/>
                  </a:lnTo>
                  <a:lnTo>
                    <a:pt x="937142" y="1027991"/>
                  </a:lnTo>
                  <a:lnTo>
                    <a:pt x="961046" y="986239"/>
                  </a:lnTo>
                  <a:lnTo>
                    <a:pt x="987142" y="945663"/>
                  </a:lnTo>
                  <a:lnTo>
                    <a:pt x="1015415" y="906359"/>
                  </a:lnTo>
                  <a:lnTo>
                    <a:pt x="1044451" y="864331"/>
                  </a:lnTo>
                  <a:lnTo>
                    <a:pt x="1069667" y="819668"/>
                  </a:lnTo>
                  <a:lnTo>
                    <a:pt x="1090828" y="772606"/>
                  </a:lnTo>
                  <a:lnTo>
                    <a:pt x="1107698" y="723378"/>
                  </a:lnTo>
                  <a:lnTo>
                    <a:pt x="1120040" y="672219"/>
                  </a:lnTo>
                  <a:lnTo>
                    <a:pt x="1127618" y="619363"/>
                  </a:lnTo>
                  <a:lnTo>
                    <a:pt x="1130197" y="565045"/>
                  </a:lnTo>
                  <a:lnTo>
                    <a:pt x="1128177" y="516934"/>
                  </a:lnTo>
                  <a:lnTo>
                    <a:pt x="1122229" y="469941"/>
                  </a:lnTo>
                  <a:lnTo>
                    <a:pt x="1112514" y="424231"/>
                  </a:lnTo>
                  <a:lnTo>
                    <a:pt x="1099195" y="379964"/>
                  </a:lnTo>
                  <a:lnTo>
                    <a:pt x="1082435" y="337305"/>
                  </a:lnTo>
                  <a:lnTo>
                    <a:pt x="1062397" y="296416"/>
                  </a:lnTo>
                  <a:lnTo>
                    <a:pt x="1039244" y="257459"/>
                  </a:lnTo>
                  <a:lnTo>
                    <a:pt x="1013138" y="220598"/>
                  </a:lnTo>
                  <a:lnTo>
                    <a:pt x="984242" y="185996"/>
                  </a:lnTo>
                  <a:lnTo>
                    <a:pt x="952720" y="153815"/>
                  </a:lnTo>
                  <a:lnTo>
                    <a:pt x="918734" y="124217"/>
                  </a:lnTo>
                  <a:lnTo>
                    <a:pt x="882447" y="97367"/>
                  </a:lnTo>
                  <a:lnTo>
                    <a:pt x="844021" y="73426"/>
                  </a:lnTo>
                  <a:lnTo>
                    <a:pt x="803620" y="52557"/>
                  </a:lnTo>
                  <a:lnTo>
                    <a:pt x="761406" y="34924"/>
                  </a:lnTo>
                  <a:lnTo>
                    <a:pt x="717543" y="20689"/>
                  </a:lnTo>
                  <a:lnTo>
                    <a:pt x="672193" y="10015"/>
                  </a:lnTo>
                  <a:lnTo>
                    <a:pt x="625519" y="3064"/>
                  </a:lnTo>
                  <a:lnTo>
                    <a:pt x="577683" y="0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AAE66C47-6ED7-F347-824C-9A40C2C9AF0A}"/>
                </a:ext>
              </a:extLst>
            </p:cNvPr>
            <p:cNvSpPr/>
            <p:nvPr/>
          </p:nvSpPr>
          <p:spPr>
            <a:xfrm>
              <a:off x="1040720" y="4577570"/>
              <a:ext cx="143701" cy="144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xmlns="" id="{275A72F8-870A-8E4C-8D3D-042E31BDBEE2}"/>
                </a:ext>
              </a:extLst>
            </p:cNvPr>
            <p:cNvSpPr/>
            <p:nvPr/>
          </p:nvSpPr>
          <p:spPr>
            <a:xfrm>
              <a:off x="946651" y="3897664"/>
              <a:ext cx="459105" cy="612140"/>
            </a:xfrm>
            <a:custGeom>
              <a:avLst/>
              <a:gdLst/>
              <a:ahLst/>
              <a:cxnLst/>
              <a:rect l="l" t="t" r="r" b="b"/>
              <a:pathLst>
                <a:path w="459105" h="612139">
                  <a:moveTo>
                    <a:pt x="457523" y="0"/>
                  </a:moveTo>
                  <a:lnTo>
                    <a:pt x="386044" y="6229"/>
                  </a:lnTo>
                  <a:lnTo>
                    <a:pt x="341042" y="16140"/>
                  </a:lnTo>
                  <a:lnTo>
                    <a:pt x="297743" y="30395"/>
                  </a:lnTo>
                  <a:lnTo>
                    <a:pt x="256392" y="48742"/>
                  </a:lnTo>
                  <a:lnTo>
                    <a:pt x="217234" y="70929"/>
                  </a:lnTo>
                  <a:lnTo>
                    <a:pt x="180512" y="96701"/>
                  </a:lnTo>
                  <a:lnTo>
                    <a:pt x="146472" y="125808"/>
                  </a:lnTo>
                  <a:lnTo>
                    <a:pt x="115358" y="157995"/>
                  </a:lnTo>
                  <a:lnTo>
                    <a:pt x="87413" y="193011"/>
                  </a:lnTo>
                  <a:lnTo>
                    <a:pt x="62883" y="230602"/>
                  </a:lnTo>
                  <a:lnTo>
                    <a:pt x="42011" y="270516"/>
                  </a:lnTo>
                  <a:lnTo>
                    <a:pt x="25043" y="312501"/>
                  </a:lnTo>
                  <a:lnTo>
                    <a:pt x="12222" y="356303"/>
                  </a:lnTo>
                  <a:lnTo>
                    <a:pt x="3793" y="401670"/>
                  </a:lnTo>
                  <a:lnTo>
                    <a:pt x="0" y="448349"/>
                  </a:lnTo>
                  <a:lnTo>
                    <a:pt x="596" y="490387"/>
                  </a:lnTo>
                  <a:lnTo>
                    <a:pt x="4879" y="531790"/>
                  </a:lnTo>
                  <a:lnTo>
                    <a:pt x="12830" y="572414"/>
                  </a:lnTo>
                  <a:lnTo>
                    <a:pt x="24430" y="612112"/>
                  </a:lnTo>
                  <a:lnTo>
                    <a:pt x="121662" y="578849"/>
                  </a:lnTo>
                  <a:lnTo>
                    <a:pt x="112666" y="548020"/>
                  </a:lnTo>
                  <a:lnTo>
                    <a:pt x="106500" y="516427"/>
                  </a:lnTo>
                  <a:lnTo>
                    <a:pt x="103181" y="484179"/>
                  </a:lnTo>
                  <a:lnTo>
                    <a:pt x="102724" y="451387"/>
                  </a:lnTo>
                  <a:lnTo>
                    <a:pt x="107648" y="402132"/>
                  </a:lnTo>
                  <a:lnTo>
                    <a:pt x="119143" y="354909"/>
                  </a:lnTo>
                  <a:lnTo>
                    <a:pt x="136729" y="310213"/>
                  </a:lnTo>
                  <a:lnTo>
                    <a:pt x="159923" y="268544"/>
                  </a:lnTo>
                  <a:lnTo>
                    <a:pt x="188245" y="230401"/>
                  </a:lnTo>
                  <a:lnTo>
                    <a:pt x="221213" y="196281"/>
                  </a:lnTo>
                  <a:lnTo>
                    <a:pt x="258345" y="166683"/>
                  </a:lnTo>
                  <a:lnTo>
                    <a:pt x="299160" y="142104"/>
                  </a:lnTo>
                  <a:lnTo>
                    <a:pt x="343177" y="123044"/>
                  </a:lnTo>
                  <a:lnTo>
                    <a:pt x="389914" y="110001"/>
                  </a:lnTo>
                  <a:lnTo>
                    <a:pt x="438890" y="103473"/>
                  </a:lnTo>
                  <a:lnTo>
                    <a:pt x="458561" y="102765"/>
                  </a:lnTo>
                  <a:lnTo>
                    <a:pt x="457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F56BBD7C-14E3-F548-B658-B549B5A3351A}"/>
                </a:ext>
              </a:extLst>
            </p:cNvPr>
            <p:cNvSpPr/>
            <p:nvPr/>
          </p:nvSpPr>
          <p:spPr>
            <a:xfrm>
              <a:off x="644245" y="3589356"/>
              <a:ext cx="1532890" cy="1441450"/>
            </a:xfrm>
            <a:custGeom>
              <a:avLst/>
              <a:gdLst/>
              <a:ahLst/>
              <a:cxnLst/>
              <a:rect l="l" t="t" r="r" b="b"/>
              <a:pathLst>
                <a:path w="1532889" h="1441450">
                  <a:moveTo>
                    <a:pt x="394666" y="1326929"/>
                  </a:moveTo>
                  <a:lnTo>
                    <a:pt x="337678" y="1412452"/>
                  </a:lnTo>
                  <a:lnTo>
                    <a:pt x="349201" y="1419973"/>
                  </a:lnTo>
                  <a:lnTo>
                    <a:pt x="360879" y="1427307"/>
                  </a:lnTo>
                  <a:lnTo>
                    <a:pt x="372672" y="1434428"/>
                  </a:lnTo>
                  <a:lnTo>
                    <a:pt x="384537" y="1441310"/>
                  </a:lnTo>
                  <a:lnTo>
                    <a:pt x="435289" y="1351955"/>
                  </a:lnTo>
                  <a:lnTo>
                    <a:pt x="424997" y="1345992"/>
                  </a:lnTo>
                  <a:lnTo>
                    <a:pt x="414772" y="1339817"/>
                  </a:lnTo>
                  <a:lnTo>
                    <a:pt x="404650" y="1333454"/>
                  </a:lnTo>
                  <a:lnTo>
                    <a:pt x="394666" y="1326929"/>
                  </a:lnTo>
                  <a:close/>
                </a:path>
                <a:path w="1532889" h="1441450">
                  <a:moveTo>
                    <a:pt x="1156274" y="1311896"/>
                  </a:moveTo>
                  <a:lnTo>
                    <a:pt x="1146539" y="1318810"/>
                  </a:lnTo>
                  <a:lnTo>
                    <a:pt x="1136671" y="1325567"/>
                  </a:lnTo>
                  <a:lnTo>
                    <a:pt x="1126704" y="1332138"/>
                  </a:lnTo>
                  <a:lnTo>
                    <a:pt x="1116675" y="1338496"/>
                  </a:lnTo>
                  <a:lnTo>
                    <a:pt x="1170905" y="1425776"/>
                  </a:lnTo>
                  <a:lnTo>
                    <a:pt x="1182478" y="1418444"/>
                  </a:lnTo>
                  <a:lnTo>
                    <a:pt x="1193976" y="1410871"/>
                  </a:lnTo>
                  <a:lnTo>
                    <a:pt x="1205358" y="1403084"/>
                  </a:lnTo>
                  <a:lnTo>
                    <a:pt x="1216581" y="1395114"/>
                  </a:lnTo>
                  <a:lnTo>
                    <a:pt x="1156274" y="1311896"/>
                  </a:lnTo>
                  <a:close/>
                </a:path>
                <a:path w="1532889" h="1441450">
                  <a:moveTo>
                    <a:pt x="196930" y="1122875"/>
                  </a:moveTo>
                  <a:lnTo>
                    <a:pt x="109655" y="1177113"/>
                  </a:lnTo>
                  <a:lnTo>
                    <a:pt x="117010" y="1188725"/>
                  </a:lnTo>
                  <a:lnTo>
                    <a:pt x="124597" y="1200234"/>
                  </a:lnTo>
                  <a:lnTo>
                    <a:pt x="132385" y="1211604"/>
                  </a:lnTo>
                  <a:lnTo>
                    <a:pt x="140345" y="1222797"/>
                  </a:lnTo>
                  <a:lnTo>
                    <a:pt x="223545" y="1162434"/>
                  </a:lnTo>
                  <a:lnTo>
                    <a:pt x="216639" y="1152744"/>
                  </a:lnTo>
                  <a:lnTo>
                    <a:pt x="209885" y="1142897"/>
                  </a:lnTo>
                  <a:lnTo>
                    <a:pt x="203307" y="1132929"/>
                  </a:lnTo>
                  <a:lnTo>
                    <a:pt x="196930" y="1122875"/>
                  </a:lnTo>
                  <a:close/>
                </a:path>
                <a:path w="1532889" h="1441450">
                  <a:moveTo>
                    <a:pt x="1345871" y="1100204"/>
                  </a:moveTo>
                  <a:lnTo>
                    <a:pt x="1339895" y="1110489"/>
                  </a:lnTo>
                  <a:lnTo>
                    <a:pt x="1333714" y="1120709"/>
                  </a:lnTo>
                  <a:lnTo>
                    <a:pt x="1327349" y="1130830"/>
                  </a:lnTo>
                  <a:lnTo>
                    <a:pt x="1320817" y="1140813"/>
                  </a:lnTo>
                  <a:lnTo>
                    <a:pt x="1406335" y="1197820"/>
                  </a:lnTo>
                  <a:lnTo>
                    <a:pt x="1413858" y="1186305"/>
                  </a:lnTo>
                  <a:lnTo>
                    <a:pt x="1421197" y="1174632"/>
                  </a:lnTo>
                  <a:lnTo>
                    <a:pt x="1428323" y="1162841"/>
                  </a:lnTo>
                  <a:lnTo>
                    <a:pt x="1435207" y="1150976"/>
                  </a:lnTo>
                  <a:lnTo>
                    <a:pt x="1345871" y="1100204"/>
                  </a:lnTo>
                  <a:close/>
                </a:path>
                <a:path w="1532889" h="1441450">
                  <a:moveTo>
                    <a:pt x="101955" y="855310"/>
                  </a:moveTo>
                  <a:lnTo>
                    <a:pt x="0" y="868172"/>
                  </a:lnTo>
                  <a:lnTo>
                    <a:pt x="1847" y="881790"/>
                  </a:lnTo>
                  <a:lnTo>
                    <a:pt x="3943" y="895417"/>
                  </a:lnTo>
                  <a:lnTo>
                    <a:pt x="6278" y="909005"/>
                  </a:lnTo>
                  <a:lnTo>
                    <a:pt x="8847" y="922507"/>
                  </a:lnTo>
                  <a:lnTo>
                    <a:pt x="109618" y="902374"/>
                  </a:lnTo>
                  <a:lnTo>
                    <a:pt x="107393" y="890674"/>
                  </a:lnTo>
                  <a:lnTo>
                    <a:pt x="105370" y="878902"/>
                  </a:lnTo>
                  <a:lnTo>
                    <a:pt x="103555" y="867100"/>
                  </a:lnTo>
                  <a:lnTo>
                    <a:pt x="101955" y="855310"/>
                  </a:lnTo>
                  <a:close/>
                </a:path>
                <a:path w="1532889" h="1441450">
                  <a:moveTo>
                    <a:pt x="1430131" y="829076"/>
                  </a:moveTo>
                  <a:lnTo>
                    <a:pt x="1429004" y="840925"/>
                  </a:lnTo>
                  <a:lnTo>
                    <a:pt x="1427658" y="852797"/>
                  </a:lnTo>
                  <a:lnTo>
                    <a:pt x="1426007" y="865272"/>
                  </a:lnTo>
                  <a:lnTo>
                    <a:pt x="1424335" y="876444"/>
                  </a:lnTo>
                  <a:lnTo>
                    <a:pt x="1525838" y="892526"/>
                  </a:lnTo>
                  <a:lnTo>
                    <a:pt x="1527870" y="878933"/>
                  </a:lnTo>
                  <a:lnTo>
                    <a:pt x="1529733" y="864651"/>
                  </a:lnTo>
                  <a:lnTo>
                    <a:pt x="1531214" y="851591"/>
                  </a:lnTo>
                  <a:lnTo>
                    <a:pt x="1532525" y="837935"/>
                  </a:lnTo>
                  <a:lnTo>
                    <a:pt x="1430131" y="829076"/>
                  </a:lnTo>
                  <a:close/>
                </a:path>
                <a:path w="1532889" h="1441450">
                  <a:moveTo>
                    <a:pt x="28481" y="541782"/>
                  </a:moveTo>
                  <a:lnTo>
                    <a:pt x="24520" y="554929"/>
                  </a:lnTo>
                  <a:lnTo>
                    <a:pt x="20787" y="568200"/>
                  </a:lnTo>
                  <a:lnTo>
                    <a:pt x="17293" y="581547"/>
                  </a:lnTo>
                  <a:lnTo>
                    <a:pt x="14045" y="594921"/>
                  </a:lnTo>
                  <a:lnTo>
                    <a:pt x="114133" y="618251"/>
                  </a:lnTo>
                  <a:lnTo>
                    <a:pt x="116942" y="606683"/>
                  </a:lnTo>
                  <a:lnTo>
                    <a:pt x="120025" y="594921"/>
                  </a:lnTo>
                  <a:lnTo>
                    <a:pt x="123190" y="583662"/>
                  </a:lnTo>
                  <a:lnTo>
                    <a:pt x="126617" y="572286"/>
                  </a:lnTo>
                  <a:lnTo>
                    <a:pt x="28481" y="541782"/>
                  </a:lnTo>
                  <a:close/>
                </a:path>
                <a:path w="1532889" h="1441450">
                  <a:moveTo>
                    <a:pt x="1491218" y="512887"/>
                  </a:moveTo>
                  <a:lnTo>
                    <a:pt x="1394377" y="547272"/>
                  </a:lnTo>
                  <a:lnTo>
                    <a:pt x="1398257" y="558542"/>
                  </a:lnTo>
                  <a:lnTo>
                    <a:pt x="1401944" y="569901"/>
                  </a:lnTo>
                  <a:lnTo>
                    <a:pt x="1405423" y="581305"/>
                  </a:lnTo>
                  <a:lnTo>
                    <a:pt x="1408678" y="592712"/>
                  </a:lnTo>
                  <a:lnTo>
                    <a:pt x="1507754" y="565416"/>
                  </a:lnTo>
                  <a:lnTo>
                    <a:pt x="1503993" y="552228"/>
                  </a:lnTo>
                  <a:lnTo>
                    <a:pt x="1499971" y="539047"/>
                  </a:lnTo>
                  <a:lnTo>
                    <a:pt x="1495707" y="525918"/>
                  </a:lnTo>
                  <a:lnTo>
                    <a:pt x="1491218" y="512887"/>
                  </a:lnTo>
                  <a:close/>
                </a:path>
                <a:path w="1532889" h="1441450">
                  <a:moveTo>
                    <a:pt x="190304" y="256744"/>
                  </a:moveTo>
                  <a:lnTo>
                    <a:pt x="181223" y="267065"/>
                  </a:lnTo>
                  <a:lnTo>
                    <a:pt x="172303" y="277577"/>
                  </a:lnTo>
                  <a:lnTo>
                    <a:pt x="163573" y="288243"/>
                  </a:lnTo>
                  <a:lnTo>
                    <a:pt x="155062" y="299024"/>
                  </a:lnTo>
                  <a:lnTo>
                    <a:pt x="236309" y="361948"/>
                  </a:lnTo>
                  <a:lnTo>
                    <a:pt x="243681" y="352606"/>
                  </a:lnTo>
                  <a:lnTo>
                    <a:pt x="251247" y="343362"/>
                  </a:lnTo>
                  <a:lnTo>
                    <a:pt x="258979" y="334251"/>
                  </a:lnTo>
                  <a:lnTo>
                    <a:pt x="266853" y="325306"/>
                  </a:lnTo>
                  <a:lnTo>
                    <a:pt x="190304" y="256744"/>
                  </a:lnTo>
                  <a:close/>
                </a:path>
                <a:path w="1532889" h="1441450">
                  <a:moveTo>
                    <a:pt x="1318352" y="234572"/>
                  </a:moveTo>
                  <a:lnTo>
                    <a:pt x="1244549" y="306076"/>
                  </a:lnTo>
                  <a:lnTo>
                    <a:pt x="1252758" y="314701"/>
                  </a:lnTo>
                  <a:lnTo>
                    <a:pt x="1260837" y="323498"/>
                  </a:lnTo>
                  <a:lnTo>
                    <a:pt x="1268755" y="332436"/>
                  </a:lnTo>
                  <a:lnTo>
                    <a:pt x="1276484" y="341486"/>
                  </a:lnTo>
                  <a:lnTo>
                    <a:pt x="1355205" y="275424"/>
                  </a:lnTo>
                  <a:lnTo>
                    <a:pt x="1346283" y="264982"/>
                  </a:lnTo>
                  <a:lnTo>
                    <a:pt x="1337145" y="254669"/>
                  </a:lnTo>
                  <a:lnTo>
                    <a:pt x="1327824" y="244521"/>
                  </a:lnTo>
                  <a:lnTo>
                    <a:pt x="1318352" y="234572"/>
                  </a:lnTo>
                  <a:close/>
                </a:path>
                <a:path w="1532889" h="1441450">
                  <a:moveTo>
                    <a:pt x="455570" y="64502"/>
                  </a:moveTo>
                  <a:lnTo>
                    <a:pt x="443053" y="70122"/>
                  </a:lnTo>
                  <a:lnTo>
                    <a:pt x="430591" y="75987"/>
                  </a:lnTo>
                  <a:lnTo>
                    <a:pt x="418230" y="82076"/>
                  </a:lnTo>
                  <a:lnTo>
                    <a:pt x="406015" y="88369"/>
                  </a:lnTo>
                  <a:lnTo>
                    <a:pt x="453899" y="179285"/>
                  </a:lnTo>
                  <a:lnTo>
                    <a:pt x="464474" y="173839"/>
                  </a:lnTo>
                  <a:lnTo>
                    <a:pt x="475178" y="168567"/>
                  </a:lnTo>
                  <a:lnTo>
                    <a:pt x="485968" y="163490"/>
                  </a:lnTo>
                  <a:lnTo>
                    <a:pt x="496804" y="158628"/>
                  </a:lnTo>
                  <a:lnTo>
                    <a:pt x="455570" y="64502"/>
                  </a:lnTo>
                  <a:close/>
                </a:path>
                <a:path w="1532889" h="1441450">
                  <a:moveTo>
                    <a:pt x="1045606" y="52813"/>
                  </a:moveTo>
                  <a:lnTo>
                    <a:pt x="1008105" y="148499"/>
                  </a:lnTo>
                  <a:lnTo>
                    <a:pt x="1019168" y="152947"/>
                  </a:lnTo>
                  <a:lnTo>
                    <a:pt x="1030181" y="157604"/>
                  </a:lnTo>
                  <a:lnTo>
                    <a:pt x="1041102" y="162455"/>
                  </a:lnTo>
                  <a:lnTo>
                    <a:pt x="1051890" y="167486"/>
                  </a:lnTo>
                  <a:lnTo>
                    <a:pt x="1096138" y="74739"/>
                  </a:lnTo>
                  <a:lnTo>
                    <a:pt x="1083683" y="68933"/>
                  </a:lnTo>
                  <a:lnTo>
                    <a:pt x="1071077" y="63332"/>
                  </a:lnTo>
                  <a:lnTo>
                    <a:pt x="1058369" y="57953"/>
                  </a:lnTo>
                  <a:lnTo>
                    <a:pt x="1045606" y="52813"/>
                  </a:lnTo>
                  <a:close/>
                </a:path>
                <a:path w="1532889" h="1441450">
                  <a:moveTo>
                    <a:pt x="763160" y="0"/>
                  </a:moveTo>
                  <a:lnTo>
                    <a:pt x="749409" y="148"/>
                  </a:lnTo>
                  <a:lnTo>
                    <a:pt x="735656" y="544"/>
                  </a:lnTo>
                  <a:lnTo>
                    <a:pt x="721936" y="1173"/>
                  </a:lnTo>
                  <a:lnTo>
                    <a:pt x="727524" y="103792"/>
                  </a:lnTo>
                  <a:lnTo>
                    <a:pt x="736751" y="103349"/>
                  </a:lnTo>
                  <a:lnTo>
                    <a:pt x="746018" y="103028"/>
                  </a:lnTo>
                  <a:lnTo>
                    <a:pt x="755320" y="102833"/>
                  </a:lnTo>
                  <a:lnTo>
                    <a:pt x="775312" y="102767"/>
                  </a:lnTo>
                  <a:lnTo>
                    <a:pt x="776872" y="111"/>
                  </a:lnTo>
                  <a:lnTo>
                    <a:pt x="763160" y="0"/>
                  </a:lnTo>
                  <a:close/>
                </a:path>
                <a:path w="1532889" h="1441450">
                  <a:moveTo>
                    <a:pt x="775312" y="102767"/>
                  </a:moveTo>
                  <a:lnTo>
                    <a:pt x="764658" y="102767"/>
                  </a:lnTo>
                  <a:lnTo>
                    <a:pt x="775310" y="10286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xmlns="" id="{8C5CC6C3-B368-7A45-8E90-6505129E0BB1}"/>
                </a:ext>
              </a:extLst>
            </p:cNvPr>
            <p:cNvSpPr/>
            <p:nvPr/>
          </p:nvSpPr>
          <p:spPr>
            <a:xfrm>
              <a:off x="1151988" y="5233527"/>
              <a:ext cx="514350" cy="102870"/>
            </a:xfrm>
            <a:custGeom>
              <a:avLst/>
              <a:gdLst/>
              <a:ahLst/>
              <a:cxnLst/>
              <a:rect l="l" t="t" r="r" b="b"/>
              <a:pathLst>
                <a:path w="514350" h="102870">
                  <a:moveTo>
                    <a:pt x="0" y="102777"/>
                  </a:moveTo>
                  <a:lnTo>
                    <a:pt x="513839" y="102777"/>
                  </a:lnTo>
                  <a:lnTo>
                    <a:pt x="513839" y="0"/>
                  </a:lnTo>
                  <a:lnTo>
                    <a:pt x="0" y="0"/>
                  </a:lnTo>
                  <a:lnTo>
                    <a:pt x="0" y="102777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E1992275-4841-1944-B9FD-9C3A55375E67}"/>
                </a:ext>
              </a:extLst>
            </p:cNvPr>
            <p:cNvSpPr/>
            <p:nvPr/>
          </p:nvSpPr>
          <p:spPr>
            <a:xfrm>
              <a:off x="1151988" y="5516138"/>
              <a:ext cx="514350" cy="102870"/>
            </a:xfrm>
            <a:custGeom>
              <a:avLst/>
              <a:gdLst/>
              <a:ahLst/>
              <a:cxnLst/>
              <a:rect l="l" t="t" r="r" b="b"/>
              <a:pathLst>
                <a:path w="514350" h="102870">
                  <a:moveTo>
                    <a:pt x="0" y="102752"/>
                  </a:moveTo>
                  <a:lnTo>
                    <a:pt x="513839" y="102752"/>
                  </a:lnTo>
                  <a:lnTo>
                    <a:pt x="513839" y="0"/>
                  </a:lnTo>
                  <a:lnTo>
                    <a:pt x="0" y="0"/>
                  </a:lnTo>
                  <a:lnTo>
                    <a:pt x="0" y="102752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2B41CAF0-7258-C344-8559-353E2C53BA02}"/>
                </a:ext>
              </a:extLst>
            </p:cNvPr>
            <p:cNvSpPr/>
            <p:nvPr/>
          </p:nvSpPr>
          <p:spPr>
            <a:xfrm>
              <a:off x="1151988" y="5376961"/>
              <a:ext cx="514350" cy="102870"/>
            </a:xfrm>
            <a:custGeom>
              <a:avLst/>
              <a:gdLst/>
              <a:ahLst/>
              <a:cxnLst/>
              <a:rect l="l" t="t" r="r" b="b"/>
              <a:pathLst>
                <a:path w="514350" h="102870">
                  <a:moveTo>
                    <a:pt x="0" y="102777"/>
                  </a:moveTo>
                  <a:lnTo>
                    <a:pt x="513839" y="102777"/>
                  </a:lnTo>
                  <a:lnTo>
                    <a:pt x="513839" y="0"/>
                  </a:lnTo>
                  <a:lnTo>
                    <a:pt x="0" y="0"/>
                  </a:lnTo>
                  <a:lnTo>
                    <a:pt x="0" y="102777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D4B0CAF-5BB7-7D4A-B96D-5F0B2D409FE5}"/>
                </a:ext>
              </a:extLst>
            </p:cNvPr>
            <p:cNvSpPr/>
            <p:nvPr/>
          </p:nvSpPr>
          <p:spPr>
            <a:xfrm>
              <a:off x="1306123" y="5644576"/>
              <a:ext cx="205740" cy="102870"/>
            </a:xfrm>
            <a:custGeom>
              <a:avLst/>
              <a:gdLst/>
              <a:ahLst/>
              <a:cxnLst/>
              <a:rect l="l" t="t" r="r" b="b"/>
              <a:pathLst>
                <a:path w="205740" h="102870">
                  <a:moveTo>
                    <a:pt x="0" y="102752"/>
                  </a:moveTo>
                  <a:lnTo>
                    <a:pt x="205545" y="102752"/>
                  </a:lnTo>
                  <a:lnTo>
                    <a:pt x="205545" y="0"/>
                  </a:lnTo>
                  <a:lnTo>
                    <a:pt x="0" y="0"/>
                  </a:lnTo>
                  <a:lnTo>
                    <a:pt x="0" y="102752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xmlns="" id="{807A66C7-358E-514A-BAEB-D0AAFDBFBEAC}"/>
                </a:ext>
              </a:extLst>
            </p:cNvPr>
            <p:cNvSpPr/>
            <p:nvPr/>
          </p:nvSpPr>
          <p:spPr>
            <a:xfrm>
              <a:off x="1280449" y="4666218"/>
              <a:ext cx="257175" cy="621030"/>
            </a:xfrm>
            <a:custGeom>
              <a:avLst/>
              <a:gdLst/>
              <a:ahLst/>
              <a:cxnLst/>
              <a:rect l="l" t="t" r="r" b="b"/>
              <a:pathLst>
                <a:path w="257175" h="621029">
                  <a:moveTo>
                    <a:pt x="51288" y="0"/>
                  </a:moveTo>
                  <a:lnTo>
                    <a:pt x="0" y="2134"/>
                  </a:lnTo>
                  <a:lnTo>
                    <a:pt x="0" y="9041"/>
                  </a:lnTo>
                  <a:lnTo>
                    <a:pt x="569" y="15947"/>
                  </a:lnTo>
                  <a:lnTo>
                    <a:pt x="1598" y="22439"/>
                  </a:lnTo>
                  <a:lnTo>
                    <a:pt x="51471" y="620822"/>
                  </a:lnTo>
                  <a:lnTo>
                    <a:pt x="102662" y="616564"/>
                  </a:lnTo>
                  <a:lnTo>
                    <a:pt x="60551" y="111135"/>
                  </a:lnTo>
                  <a:lnTo>
                    <a:pt x="247916" y="111135"/>
                  </a:lnTo>
                  <a:lnTo>
                    <a:pt x="250578" y="79202"/>
                  </a:lnTo>
                  <a:lnTo>
                    <a:pt x="128447" y="79202"/>
                  </a:lnTo>
                  <a:lnTo>
                    <a:pt x="101579" y="74370"/>
                  </a:lnTo>
                  <a:lnTo>
                    <a:pt x="78814" y="61046"/>
                  </a:lnTo>
                  <a:lnTo>
                    <a:pt x="61909" y="40986"/>
                  </a:lnTo>
                  <a:lnTo>
                    <a:pt x="52619" y="15947"/>
                  </a:lnTo>
                  <a:lnTo>
                    <a:pt x="51288" y="0"/>
                  </a:lnTo>
                  <a:close/>
                </a:path>
                <a:path w="257175" h="621029">
                  <a:moveTo>
                    <a:pt x="247916" y="111135"/>
                  </a:moveTo>
                  <a:lnTo>
                    <a:pt x="196357" y="111135"/>
                  </a:lnTo>
                  <a:lnTo>
                    <a:pt x="154245" y="616564"/>
                  </a:lnTo>
                  <a:lnTo>
                    <a:pt x="205436" y="620822"/>
                  </a:lnTo>
                  <a:lnTo>
                    <a:pt x="247916" y="111135"/>
                  </a:lnTo>
                  <a:close/>
                </a:path>
                <a:path w="257175" h="621029">
                  <a:moveTo>
                    <a:pt x="196357" y="111135"/>
                  </a:moveTo>
                  <a:lnTo>
                    <a:pt x="60551" y="111135"/>
                  </a:lnTo>
                  <a:lnTo>
                    <a:pt x="75971" y="119373"/>
                  </a:lnTo>
                  <a:lnTo>
                    <a:pt x="92550" y="125481"/>
                  </a:lnTo>
                  <a:lnTo>
                    <a:pt x="110103" y="129279"/>
                  </a:lnTo>
                  <a:lnTo>
                    <a:pt x="128447" y="130585"/>
                  </a:lnTo>
                  <a:lnTo>
                    <a:pt x="146798" y="129279"/>
                  </a:lnTo>
                  <a:lnTo>
                    <a:pt x="164352" y="125481"/>
                  </a:lnTo>
                  <a:lnTo>
                    <a:pt x="180931" y="119373"/>
                  </a:lnTo>
                  <a:lnTo>
                    <a:pt x="196357" y="111135"/>
                  </a:lnTo>
                  <a:close/>
                </a:path>
                <a:path w="257175" h="621029">
                  <a:moveTo>
                    <a:pt x="205619" y="0"/>
                  </a:moveTo>
                  <a:lnTo>
                    <a:pt x="194999" y="40986"/>
                  </a:lnTo>
                  <a:lnTo>
                    <a:pt x="155323" y="74370"/>
                  </a:lnTo>
                  <a:lnTo>
                    <a:pt x="128447" y="79202"/>
                  </a:lnTo>
                  <a:lnTo>
                    <a:pt x="250578" y="79202"/>
                  </a:lnTo>
                  <a:lnTo>
                    <a:pt x="255309" y="22439"/>
                  </a:lnTo>
                  <a:lnTo>
                    <a:pt x="256359" y="15825"/>
                  </a:lnTo>
                  <a:lnTo>
                    <a:pt x="256908" y="9041"/>
                  </a:lnTo>
                  <a:lnTo>
                    <a:pt x="256908" y="2134"/>
                  </a:lnTo>
                  <a:lnTo>
                    <a:pt x="205619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xmlns="" id="{73F62A37-DB69-D74F-8005-4270E9C5972A}"/>
                </a:ext>
              </a:extLst>
            </p:cNvPr>
            <p:cNvSpPr/>
            <p:nvPr/>
          </p:nvSpPr>
          <p:spPr>
            <a:xfrm>
              <a:off x="1408902" y="4462827"/>
              <a:ext cx="0" cy="308610"/>
            </a:xfrm>
            <a:custGeom>
              <a:avLst/>
              <a:gdLst/>
              <a:ahLst/>
              <a:cxnLst/>
              <a:rect l="l" t="t" r="r" b="b"/>
              <a:pathLst>
                <a:path h="308610">
                  <a:moveTo>
                    <a:pt x="0" y="0"/>
                  </a:moveTo>
                  <a:lnTo>
                    <a:pt x="0" y="308282"/>
                  </a:lnTo>
                </a:path>
              </a:pathLst>
            </a:custGeom>
            <a:ln w="51386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xmlns="" id="{1E1EDA5C-2693-7C4B-B999-CFA32880C21C}"/>
                </a:ext>
              </a:extLst>
            </p:cNvPr>
            <p:cNvSpPr/>
            <p:nvPr/>
          </p:nvSpPr>
          <p:spPr>
            <a:xfrm>
              <a:off x="5148415" y="2906053"/>
              <a:ext cx="1186815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4">
                  <a:moveTo>
                    <a:pt x="593208" y="0"/>
                  </a:moveTo>
                  <a:lnTo>
                    <a:pt x="544626" y="1969"/>
                  </a:lnTo>
                  <a:lnTo>
                    <a:pt x="497113" y="7777"/>
                  </a:lnTo>
                  <a:lnTo>
                    <a:pt x="450822" y="17267"/>
                  </a:lnTo>
                  <a:lnTo>
                    <a:pt x="405908" y="30288"/>
                  </a:lnTo>
                  <a:lnTo>
                    <a:pt x="362524" y="46684"/>
                  </a:lnTo>
                  <a:lnTo>
                    <a:pt x="320824" y="66303"/>
                  </a:lnTo>
                  <a:lnTo>
                    <a:pt x="280962" y="88989"/>
                  </a:lnTo>
                  <a:lnTo>
                    <a:pt x="243092" y="114591"/>
                  </a:lnTo>
                  <a:lnTo>
                    <a:pt x="207367" y="142953"/>
                  </a:lnTo>
                  <a:lnTo>
                    <a:pt x="173942" y="173921"/>
                  </a:lnTo>
                  <a:lnTo>
                    <a:pt x="142969" y="207343"/>
                  </a:lnTo>
                  <a:lnTo>
                    <a:pt x="114604" y="243064"/>
                  </a:lnTo>
                  <a:lnTo>
                    <a:pt x="89000" y="280931"/>
                  </a:lnTo>
                  <a:lnTo>
                    <a:pt x="66311" y="320789"/>
                  </a:lnTo>
                  <a:lnTo>
                    <a:pt x="46690" y="362485"/>
                  </a:lnTo>
                  <a:lnTo>
                    <a:pt x="30292" y="405865"/>
                  </a:lnTo>
                  <a:lnTo>
                    <a:pt x="17270" y="450775"/>
                  </a:lnTo>
                  <a:lnTo>
                    <a:pt x="7778" y="497062"/>
                  </a:lnTo>
                  <a:lnTo>
                    <a:pt x="1970" y="544571"/>
                  </a:lnTo>
                  <a:lnTo>
                    <a:pt x="0" y="593149"/>
                  </a:lnTo>
                  <a:lnTo>
                    <a:pt x="1970" y="641727"/>
                  </a:lnTo>
                  <a:lnTo>
                    <a:pt x="7778" y="689237"/>
                  </a:lnTo>
                  <a:lnTo>
                    <a:pt x="17307" y="735654"/>
                  </a:lnTo>
                  <a:lnTo>
                    <a:pt x="30292" y="780434"/>
                  </a:lnTo>
                  <a:lnTo>
                    <a:pt x="46690" y="823815"/>
                  </a:lnTo>
                  <a:lnTo>
                    <a:pt x="66311" y="865511"/>
                  </a:lnTo>
                  <a:lnTo>
                    <a:pt x="89000" y="905370"/>
                  </a:lnTo>
                  <a:lnTo>
                    <a:pt x="114604" y="943238"/>
                  </a:lnTo>
                  <a:lnTo>
                    <a:pt x="142969" y="978959"/>
                  </a:lnTo>
                  <a:lnTo>
                    <a:pt x="173942" y="1012382"/>
                  </a:lnTo>
                  <a:lnTo>
                    <a:pt x="207367" y="1043352"/>
                  </a:lnTo>
                  <a:lnTo>
                    <a:pt x="243092" y="1071715"/>
                  </a:lnTo>
                  <a:lnTo>
                    <a:pt x="280962" y="1097317"/>
                  </a:lnTo>
                  <a:lnTo>
                    <a:pt x="320824" y="1120004"/>
                  </a:lnTo>
                  <a:lnTo>
                    <a:pt x="362524" y="1139624"/>
                  </a:lnTo>
                  <a:lnTo>
                    <a:pt x="405908" y="1156021"/>
                  </a:lnTo>
                  <a:lnTo>
                    <a:pt x="450822" y="1169042"/>
                  </a:lnTo>
                  <a:lnTo>
                    <a:pt x="497113" y="1178533"/>
                  </a:lnTo>
                  <a:lnTo>
                    <a:pt x="544626" y="1184340"/>
                  </a:lnTo>
                  <a:lnTo>
                    <a:pt x="593208" y="1186310"/>
                  </a:lnTo>
                  <a:lnTo>
                    <a:pt x="641788" y="1184340"/>
                  </a:lnTo>
                  <a:lnTo>
                    <a:pt x="689300" y="1178533"/>
                  </a:lnTo>
                  <a:lnTo>
                    <a:pt x="735589" y="1169042"/>
                  </a:lnTo>
                  <a:lnTo>
                    <a:pt x="780503" y="1156021"/>
                  </a:lnTo>
                  <a:lnTo>
                    <a:pt x="823886" y="1139624"/>
                  </a:lnTo>
                  <a:lnTo>
                    <a:pt x="844708" y="1129827"/>
                  </a:lnTo>
                  <a:lnTo>
                    <a:pt x="593208" y="1129827"/>
                  </a:lnTo>
                  <a:lnTo>
                    <a:pt x="544426" y="1127630"/>
                  </a:lnTo>
                  <a:lnTo>
                    <a:pt x="496858" y="1121165"/>
                  </a:lnTo>
                  <a:lnTo>
                    <a:pt x="450693" y="1110623"/>
                  </a:lnTo>
                  <a:lnTo>
                    <a:pt x="406123" y="1096196"/>
                  </a:lnTo>
                  <a:lnTo>
                    <a:pt x="363338" y="1078074"/>
                  </a:lnTo>
                  <a:lnTo>
                    <a:pt x="322530" y="1056449"/>
                  </a:lnTo>
                  <a:lnTo>
                    <a:pt x="283890" y="1031510"/>
                  </a:lnTo>
                  <a:lnTo>
                    <a:pt x="247607" y="1003450"/>
                  </a:lnTo>
                  <a:lnTo>
                    <a:pt x="213874" y="972459"/>
                  </a:lnTo>
                  <a:lnTo>
                    <a:pt x="182882" y="938727"/>
                  </a:lnTo>
                  <a:lnTo>
                    <a:pt x="154820" y="902447"/>
                  </a:lnTo>
                  <a:lnTo>
                    <a:pt x="129880" y="863809"/>
                  </a:lnTo>
                  <a:lnTo>
                    <a:pt x="108254" y="823003"/>
                  </a:lnTo>
                  <a:lnTo>
                    <a:pt x="90131" y="780221"/>
                  </a:lnTo>
                  <a:lnTo>
                    <a:pt x="75674" y="735523"/>
                  </a:lnTo>
                  <a:lnTo>
                    <a:pt x="65162" y="689492"/>
                  </a:lnTo>
                  <a:lnTo>
                    <a:pt x="58697" y="641927"/>
                  </a:lnTo>
                  <a:lnTo>
                    <a:pt x="56499" y="593149"/>
                  </a:lnTo>
                  <a:lnTo>
                    <a:pt x="58697" y="544373"/>
                  </a:lnTo>
                  <a:lnTo>
                    <a:pt x="65162" y="496810"/>
                  </a:lnTo>
                  <a:lnTo>
                    <a:pt x="75704" y="450649"/>
                  </a:lnTo>
                  <a:lnTo>
                    <a:pt x="90131" y="406083"/>
                  </a:lnTo>
                  <a:lnTo>
                    <a:pt x="108254" y="363302"/>
                  </a:lnTo>
                  <a:lnTo>
                    <a:pt x="129880" y="322498"/>
                  </a:lnTo>
                  <a:lnTo>
                    <a:pt x="154820" y="283860"/>
                  </a:lnTo>
                  <a:lnTo>
                    <a:pt x="182882" y="247580"/>
                  </a:lnTo>
                  <a:lnTo>
                    <a:pt x="213874" y="213849"/>
                  </a:lnTo>
                  <a:lnTo>
                    <a:pt x="247607" y="182858"/>
                  </a:lnTo>
                  <a:lnTo>
                    <a:pt x="283890" y="154798"/>
                  </a:lnTo>
                  <a:lnTo>
                    <a:pt x="322530" y="129860"/>
                  </a:lnTo>
                  <a:lnTo>
                    <a:pt x="363338" y="108234"/>
                  </a:lnTo>
                  <a:lnTo>
                    <a:pt x="406123" y="90112"/>
                  </a:lnTo>
                  <a:lnTo>
                    <a:pt x="450693" y="75685"/>
                  </a:lnTo>
                  <a:lnTo>
                    <a:pt x="496858" y="65144"/>
                  </a:lnTo>
                  <a:lnTo>
                    <a:pt x="544426" y="58679"/>
                  </a:lnTo>
                  <a:lnTo>
                    <a:pt x="593208" y="56481"/>
                  </a:lnTo>
                  <a:lnTo>
                    <a:pt x="844711" y="56481"/>
                  </a:lnTo>
                  <a:lnTo>
                    <a:pt x="823886" y="46684"/>
                  </a:lnTo>
                  <a:lnTo>
                    <a:pt x="780503" y="30288"/>
                  </a:lnTo>
                  <a:lnTo>
                    <a:pt x="735589" y="17267"/>
                  </a:lnTo>
                  <a:lnTo>
                    <a:pt x="689300" y="7777"/>
                  </a:lnTo>
                  <a:lnTo>
                    <a:pt x="641788" y="1969"/>
                  </a:lnTo>
                  <a:lnTo>
                    <a:pt x="593208" y="0"/>
                  </a:lnTo>
                  <a:close/>
                </a:path>
                <a:path w="1186814" h="1186814">
                  <a:moveTo>
                    <a:pt x="844711" y="56481"/>
                  </a:moveTo>
                  <a:lnTo>
                    <a:pt x="593208" y="56481"/>
                  </a:lnTo>
                  <a:lnTo>
                    <a:pt x="641989" y="58679"/>
                  </a:lnTo>
                  <a:lnTo>
                    <a:pt x="689557" y="65144"/>
                  </a:lnTo>
                  <a:lnTo>
                    <a:pt x="735721" y="75685"/>
                  </a:lnTo>
                  <a:lnTo>
                    <a:pt x="780291" y="90112"/>
                  </a:lnTo>
                  <a:lnTo>
                    <a:pt x="823075" y="108234"/>
                  </a:lnTo>
                  <a:lnTo>
                    <a:pt x="863882" y="129860"/>
                  </a:lnTo>
                  <a:lnTo>
                    <a:pt x="902521" y="154798"/>
                  </a:lnTo>
                  <a:lnTo>
                    <a:pt x="938803" y="182858"/>
                  </a:lnTo>
                  <a:lnTo>
                    <a:pt x="972535" y="213849"/>
                  </a:lnTo>
                  <a:lnTo>
                    <a:pt x="1003526" y="247580"/>
                  </a:lnTo>
                  <a:lnTo>
                    <a:pt x="1031587" y="283860"/>
                  </a:lnTo>
                  <a:lnTo>
                    <a:pt x="1056525" y="322498"/>
                  </a:lnTo>
                  <a:lnTo>
                    <a:pt x="1078151" y="363302"/>
                  </a:lnTo>
                  <a:lnTo>
                    <a:pt x="1096273" y="406083"/>
                  </a:lnTo>
                  <a:lnTo>
                    <a:pt x="1110728" y="450775"/>
                  </a:lnTo>
                  <a:lnTo>
                    <a:pt x="1121241" y="496810"/>
                  </a:lnTo>
                  <a:lnTo>
                    <a:pt x="1127706" y="544373"/>
                  </a:lnTo>
                  <a:lnTo>
                    <a:pt x="1129903" y="593149"/>
                  </a:lnTo>
                  <a:lnTo>
                    <a:pt x="1127706" y="641927"/>
                  </a:lnTo>
                  <a:lnTo>
                    <a:pt x="1121241" y="689492"/>
                  </a:lnTo>
                  <a:lnTo>
                    <a:pt x="1110700" y="735654"/>
                  </a:lnTo>
                  <a:lnTo>
                    <a:pt x="1096273" y="780221"/>
                  </a:lnTo>
                  <a:lnTo>
                    <a:pt x="1078151" y="823003"/>
                  </a:lnTo>
                  <a:lnTo>
                    <a:pt x="1056525" y="863809"/>
                  </a:lnTo>
                  <a:lnTo>
                    <a:pt x="1031587" y="902447"/>
                  </a:lnTo>
                  <a:lnTo>
                    <a:pt x="1003526" y="938727"/>
                  </a:lnTo>
                  <a:lnTo>
                    <a:pt x="972535" y="972459"/>
                  </a:lnTo>
                  <a:lnTo>
                    <a:pt x="938803" y="1003450"/>
                  </a:lnTo>
                  <a:lnTo>
                    <a:pt x="902521" y="1031510"/>
                  </a:lnTo>
                  <a:lnTo>
                    <a:pt x="863882" y="1056449"/>
                  </a:lnTo>
                  <a:lnTo>
                    <a:pt x="823075" y="1078074"/>
                  </a:lnTo>
                  <a:lnTo>
                    <a:pt x="780291" y="1096196"/>
                  </a:lnTo>
                  <a:lnTo>
                    <a:pt x="735721" y="1110623"/>
                  </a:lnTo>
                  <a:lnTo>
                    <a:pt x="689557" y="1121165"/>
                  </a:lnTo>
                  <a:lnTo>
                    <a:pt x="641989" y="1127630"/>
                  </a:lnTo>
                  <a:lnTo>
                    <a:pt x="593208" y="1129827"/>
                  </a:lnTo>
                  <a:lnTo>
                    <a:pt x="844708" y="1129827"/>
                  </a:lnTo>
                  <a:lnTo>
                    <a:pt x="905448" y="1097317"/>
                  </a:lnTo>
                  <a:lnTo>
                    <a:pt x="943319" y="1071715"/>
                  </a:lnTo>
                  <a:lnTo>
                    <a:pt x="979044" y="1043352"/>
                  </a:lnTo>
                  <a:lnTo>
                    <a:pt x="1012469" y="1012382"/>
                  </a:lnTo>
                  <a:lnTo>
                    <a:pt x="1043442" y="978959"/>
                  </a:lnTo>
                  <a:lnTo>
                    <a:pt x="1071808" y="943238"/>
                  </a:lnTo>
                  <a:lnTo>
                    <a:pt x="1097412" y="905370"/>
                  </a:lnTo>
                  <a:lnTo>
                    <a:pt x="1120102" y="865511"/>
                  </a:lnTo>
                  <a:lnTo>
                    <a:pt x="1139724" y="823815"/>
                  </a:lnTo>
                  <a:lnTo>
                    <a:pt x="1156122" y="780434"/>
                  </a:lnTo>
                  <a:lnTo>
                    <a:pt x="1169145" y="735523"/>
                  </a:lnTo>
                  <a:lnTo>
                    <a:pt x="1178637" y="689237"/>
                  </a:lnTo>
                  <a:lnTo>
                    <a:pt x="1184445" y="641727"/>
                  </a:lnTo>
                  <a:lnTo>
                    <a:pt x="1186416" y="593149"/>
                  </a:lnTo>
                  <a:lnTo>
                    <a:pt x="1184445" y="544571"/>
                  </a:lnTo>
                  <a:lnTo>
                    <a:pt x="1178637" y="497062"/>
                  </a:lnTo>
                  <a:lnTo>
                    <a:pt x="1169108" y="450649"/>
                  </a:lnTo>
                  <a:lnTo>
                    <a:pt x="1156122" y="405865"/>
                  </a:lnTo>
                  <a:lnTo>
                    <a:pt x="1139724" y="362485"/>
                  </a:lnTo>
                  <a:lnTo>
                    <a:pt x="1120102" y="320789"/>
                  </a:lnTo>
                  <a:lnTo>
                    <a:pt x="1097412" y="280931"/>
                  </a:lnTo>
                  <a:lnTo>
                    <a:pt x="1071808" y="243064"/>
                  </a:lnTo>
                  <a:lnTo>
                    <a:pt x="1043442" y="207343"/>
                  </a:lnTo>
                  <a:lnTo>
                    <a:pt x="1012469" y="173921"/>
                  </a:lnTo>
                  <a:lnTo>
                    <a:pt x="979044" y="142953"/>
                  </a:lnTo>
                  <a:lnTo>
                    <a:pt x="943319" y="114591"/>
                  </a:lnTo>
                  <a:lnTo>
                    <a:pt x="905448" y="88989"/>
                  </a:lnTo>
                  <a:lnTo>
                    <a:pt x="865586" y="66303"/>
                  </a:lnTo>
                  <a:lnTo>
                    <a:pt x="844711" y="56481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0F8BBE2D-5B2A-7C44-897F-2C3A0F92D1EA}"/>
                </a:ext>
              </a:extLst>
            </p:cNvPr>
            <p:cNvSpPr/>
            <p:nvPr/>
          </p:nvSpPr>
          <p:spPr>
            <a:xfrm>
              <a:off x="6334230" y="4733837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320455" y="247797"/>
                  </a:moveTo>
                  <a:lnTo>
                    <a:pt x="175164" y="247797"/>
                  </a:lnTo>
                  <a:lnTo>
                    <a:pt x="553613" y="626216"/>
                  </a:lnTo>
                  <a:lnTo>
                    <a:pt x="545257" y="661929"/>
                  </a:lnTo>
                  <a:lnTo>
                    <a:pt x="559607" y="733148"/>
                  </a:lnTo>
                  <a:lnTo>
                    <a:pt x="582339" y="763891"/>
                  </a:lnTo>
                  <a:lnTo>
                    <a:pt x="624817" y="792100"/>
                  </a:lnTo>
                  <a:lnTo>
                    <a:pt x="673142" y="801503"/>
                  </a:lnTo>
                  <a:lnTo>
                    <a:pt x="721470" y="792100"/>
                  </a:lnTo>
                  <a:lnTo>
                    <a:pt x="763955" y="763891"/>
                  </a:lnTo>
                  <a:lnTo>
                    <a:pt x="774830" y="747515"/>
                  </a:lnTo>
                  <a:lnTo>
                    <a:pt x="653201" y="747515"/>
                  </a:lnTo>
                  <a:lnTo>
                    <a:pt x="598716" y="693034"/>
                  </a:lnTo>
                  <a:lnTo>
                    <a:pt x="618655" y="618614"/>
                  </a:lnTo>
                  <a:lnTo>
                    <a:pt x="693093" y="598664"/>
                  </a:lnTo>
                  <a:lnTo>
                    <a:pt x="774831" y="598664"/>
                  </a:lnTo>
                  <a:lnTo>
                    <a:pt x="763955" y="582290"/>
                  </a:lnTo>
                  <a:lnTo>
                    <a:pt x="733213" y="559560"/>
                  </a:lnTo>
                  <a:lnTo>
                    <a:pt x="716368" y="553577"/>
                  </a:lnTo>
                  <a:lnTo>
                    <a:pt x="626270" y="553577"/>
                  </a:lnTo>
                  <a:lnTo>
                    <a:pt x="320455" y="247797"/>
                  </a:lnTo>
                  <a:close/>
                </a:path>
                <a:path w="802004" h="802004">
                  <a:moveTo>
                    <a:pt x="774831" y="598664"/>
                  </a:moveTo>
                  <a:lnTo>
                    <a:pt x="693093" y="598664"/>
                  </a:lnTo>
                  <a:lnTo>
                    <a:pt x="747566" y="653145"/>
                  </a:lnTo>
                  <a:lnTo>
                    <a:pt x="727627" y="727566"/>
                  </a:lnTo>
                  <a:lnTo>
                    <a:pt x="653201" y="747515"/>
                  </a:lnTo>
                  <a:lnTo>
                    <a:pt x="774830" y="747515"/>
                  </a:lnTo>
                  <a:lnTo>
                    <a:pt x="792167" y="721409"/>
                  </a:lnTo>
                  <a:lnTo>
                    <a:pt x="801570" y="673085"/>
                  </a:lnTo>
                  <a:lnTo>
                    <a:pt x="792167" y="624764"/>
                  </a:lnTo>
                  <a:lnTo>
                    <a:pt x="774831" y="598664"/>
                  </a:lnTo>
                  <a:close/>
                </a:path>
                <a:path w="802004" h="802004">
                  <a:moveTo>
                    <a:pt x="661981" y="545215"/>
                  </a:moveTo>
                  <a:lnTo>
                    <a:pt x="626270" y="553577"/>
                  </a:lnTo>
                  <a:lnTo>
                    <a:pt x="716368" y="553577"/>
                  </a:lnTo>
                  <a:lnTo>
                    <a:pt x="698425" y="547205"/>
                  </a:lnTo>
                  <a:lnTo>
                    <a:pt x="661981" y="545215"/>
                  </a:lnTo>
                  <a:close/>
                </a:path>
                <a:path w="802004" h="802004">
                  <a:moveTo>
                    <a:pt x="3616" y="97981"/>
                  </a:moveTo>
                  <a:lnTo>
                    <a:pt x="4417" y="161993"/>
                  </a:lnTo>
                  <a:lnTo>
                    <a:pt x="37480" y="219086"/>
                  </a:lnTo>
                  <a:lnTo>
                    <a:pt x="68222" y="241809"/>
                  </a:lnTo>
                  <a:lnTo>
                    <a:pt x="139453" y="256152"/>
                  </a:lnTo>
                  <a:lnTo>
                    <a:pt x="175164" y="247797"/>
                  </a:lnTo>
                  <a:lnTo>
                    <a:pt x="320455" y="247797"/>
                  </a:lnTo>
                  <a:lnTo>
                    <a:pt x="275351" y="202698"/>
                  </a:lnTo>
                  <a:lnTo>
                    <a:pt x="108342" y="202698"/>
                  </a:lnTo>
                  <a:lnTo>
                    <a:pt x="3616" y="97981"/>
                  </a:lnTo>
                  <a:close/>
                </a:path>
                <a:path w="802004" h="802004">
                  <a:moveTo>
                    <a:pt x="130047" y="0"/>
                  </a:moveTo>
                  <a:lnTo>
                    <a:pt x="97994" y="3623"/>
                  </a:lnTo>
                  <a:lnTo>
                    <a:pt x="202719" y="108328"/>
                  </a:lnTo>
                  <a:lnTo>
                    <a:pt x="182779" y="182760"/>
                  </a:lnTo>
                  <a:lnTo>
                    <a:pt x="108342" y="202698"/>
                  </a:lnTo>
                  <a:lnTo>
                    <a:pt x="275351" y="202698"/>
                  </a:lnTo>
                  <a:lnTo>
                    <a:pt x="247808" y="175158"/>
                  </a:lnTo>
                  <a:lnTo>
                    <a:pt x="256171" y="139442"/>
                  </a:lnTo>
                  <a:lnTo>
                    <a:pt x="241826" y="68217"/>
                  </a:lnTo>
                  <a:lnTo>
                    <a:pt x="219095" y="37484"/>
                  </a:lnTo>
                  <a:lnTo>
                    <a:pt x="162004" y="4415"/>
                  </a:lnTo>
                  <a:lnTo>
                    <a:pt x="130047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801D5C53-6930-3247-A29C-C0E885A7741E}"/>
                </a:ext>
              </a:extLst>
            </p:cNvPr>
            <p:cNvSpPr/>
            <p:nvPr/>
          </p:nvSpPr>
          <p:spPr>
            <a:xfrm>
              <a:off x="6334094" y="4733837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139589" y="545217"/>
                  </a:moveTo>
                  <a:lnTo>
                    <a:pt x="68358" y="559565"/>
                  </a:lnTo>
                  <a:lnTo>
                    <a:pt x="37616" y="582290"/>
                  </a:lnTo>
                  <a:lnTo>
                    <a:pt x="9404" y="624771"/>
                  </a:lnTo>
                  <a:lnTo>
                    <a:pt x="0" y="673095"/>
                  </a:lnTo>
                  <a:lnTo>
                    <a:pt x="9404" y="721416"/>
                  </a:lnTo>
                  <a:lnTo>
                    <a:pt x="37616" y="763891"/>
                  </a:lnTo>
                  <a:lnTo>
                    <a:pt x="80093" y="792100"/>
                  </a:lnTo>
                  <a:lnTo>
                    <a:pt x="128418" y="801503"/>
                  </a:lnTo>
                  <a:lnTo>
                    <a:pt x="176746" y="792100"/>
                  </a:lnTo>
                  <a:lnTo>
                    <a:pt x="219231" y="763891"/>
                  </a:lnTo>
                  <a:lnTo>
                    <a:pt x="231339" y="747515"/>
                  </a:lnTo>
                  <a:lnTo>
                    <a:pt x="148369" y="747515"/>
                  </a:lnTo>
                  <a:lnTo>
                    <a:pt x="73931" y="727566"/>
                  </a:lnTo>
                  <a:lnTo>
                    <a:pt x="53991" y="653145"/>
                  </a:lnTo>
                  <a:lnTo>
                    <a:pt x="108478" y="598664"/>
                  </a:lnTo>
                  <a:lnTo>
                    <a:pt x="275500" y="598664"/>
                  </a:lnTo>
                  <a:lnTo>
                    <a:pt x="320591" y="553577"/>
                  </a:lnTo>
                  <a:lnTo>
                    <a:pt x="175300" y="553577"/>
                  </a:lnTo>
                  <a:lnTo>
                    <a:pt x="139589" y="545217"/>
                  </a:lnTo>
                  <a:close/>
                </a:path>
                <a:path w="802004" h="802004">
                  <a:moveTo>
                    <a:pt x="275500" y="598664"/>
                  </a:moveTo>
                  <a:lnTo>
                    <a:pt x="108478" y="598664"/>
                  </a:lnTo>
                  <a:lnTo>
                    <a:pt x="182915" y="618614"/>
                  </a:lnTo>
                  <a:lnTo>
                    <a:pt x="202855" y="693034"/>
                  </a:lnTo>
                  <a:lnTo>
                    <a:pt x="148369" y="747515"/>
                  </a:lnTo>
                  <a:lnTo>
                    <a:pt x="231339" y="747515"/>
                  </a:lnTo>
                  <a:lnTo>
                    <a:pt x="241962" y="733148"/>
                  </a:lnTo>
                  <a:lnTo>
                    <a:pt x="254317" y="698366"/>
                  </a:lnTo>
                  <a:lnTo>
                    <a:pt x="256307" y="661929"/>
                  </a:lnTo>
                  <a:lnTo>
                    <a:pt x="247944" y="626216"/>
                  </a:lnTo>
                  <a:lnTo>
                    <a:pt x="275500" y="598664"/>
                  </a:lnTo>
                  <a:close/>
                </a:path>
                <a:path w="802004" h="802004">
                  <a:moveTo>
                    <a:pt x="671522" y="0"/>
                  </a:moveTo>
                  <a:lnTo>
                    <a:pt x="609334" y="16899"/>
                  </a:lnTo>
                  <a:lnTo>
                    <a:pt x="559741" y="68217"/>
                  </a:lnTo>
                  <a:lnTo>
                    <a:pt x="545388" y="139442"/>
                  </a:lnTo>
                  <a:lnTo>
                    <a:pt x="553749" y="175158"/>
                  </a:lnTo>
                  <a:lnTo>
                    <a:pt x="175300" y="553577"/>
                  </a:lnTo>
                  <a:lnTo>
                    <a:pt x="320591" y="553577"/>
                  </a:lnTo>
                  <a:lnTo>
                    <a:pt x="626405" y="247797"/>
                  </a:lnTo>
                  <a:lnTo>
                    <a:pt x="716483" y="247797"/>
                  </a:lnTo>
                  <a:lnTo>
                    <a:pt x="733349" y="241809"/>
                  </a:lnTo>
                  <a:lnTo>
                    <a:pt x="764091" y="219086"/>
                  </a:lnTo>
                  <a:lnTo>
                    <a:pt x="776645" y="202698"/>
                  </a:lnTo>
                  <a:lnTo>
                    <a:pt x="693229" y="202698"/>
                  </a:lnTo>
                  <a:lnTo>
                    <a:pt x="618790" y="182760"/>
                  </a:lnTo>
                  <a:lnTo>
                    <a:pt x="598851" y="108328"/>
                  </a:lnTo>
                  <a:lnTo>
                    <a:pt x="703577" y="3623"/>
                  </a:lnTo>
                  <a:lnTo>
                    <a:pt x="671522" y="0"/>
                  </a:lnTo>
                  <a:close/>
                </a:path>
                <a:path w="802004" h="802004">
                  <a:moveTo>
                    <a:pt x="716483" y="247797"/>
                  </a:moveTo>
                  <a:lnTo>
                    <a:pt x="626405" y="247797"/>
                  </a:lnTo>
                  <a:lnTo>
                    <a:pt x="662117" y="256152"/>
                  </a:lnTo>
                  <a:lnTo>
                    <a:pt x="698561" y="254160"/>
                  </a:lnTo>
                  <a:lnTo>
                    <a:pt x="716483" y="247797"/>
                  </a:lnTo>
                  <a:close/>
                </a:path>
                <a:path w="802004" h="802004">
                  <a:moveTo>
                    <a:pt x="797942" y="97981"/>
                  </a:moveTo>
                  <a:lnTo>
                    <a:pt x="693229" y="202698"/>
                  </a:lnTo>
                  <a:lnTo>
                    <a:pt x="776645" y="202698"/>
                  </a:lnTo>
                  <a:lnTo>
                    <a:pt x="784670" y="192222"/>
                  </a:lnTo>
                  <a:lnTo>
                    <a:pt x="797151" y="161993"/>
                  </a:lnTo>
                  <a:lnTo>
                    <a:pt x="801565" y="130034"/>
                  </a:lnTo>
                  <a:lnTo>
                    <a:pt x="797942" y="97981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37692E9F-AE99-7041-A3E1-B4782C29EC9A}"/>
                </a:ext>
              </a:extLst>
            </p:cNvPr>
            <p:cNvSpPr/>
            <p:nvPr/>
          </p:nvSpPr>
          <p:spPr>
            <a:xfrm>
              <a:off x="7562381" y="6634480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0" y="0"/>
                  </a:moveTo>
                  <a:lnTo>
                    <a:pt x="925798" y="0"/>
                  </a:lnTo>
                </a:path>
              </a:pathLst>
            </a:custGeom>
            <a:ln w="48259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xmlns="" id="{EA94A3AA-FCF8-504E-8F9F-33B66B1AA6E2}"/>
                </a:ext>
              </a:extLst>
            </p:cNvPr>
            <p:cNvSpPr/>
            <p:nvPr/>
          </p:nvSpPr>
          <p:spPr>
            <a:xfrm>
              <a:off x="7586744" y="5781040"/>
              <a:ext cx="0" cy="829310"/>
            </a:xfrm>
            <a:custGeom>
              <a:avLst/>
              <a:gdLst/>
              <a:ahLst/>
              <a:cxnLst/>
              <a:rect l="l" t="t" r="r" b="b"/>
              <a:pathLst>
                <a:path h="829309">
                  <a:moveTo>
                    <a:pt x="0" y="0"/>
                  </a:moveTo>
                  <a:lnTo>
                    <a:pt x="0" y="829310"/>
                  </a:lnTo>
                </a:path>
              </a:pathLst>
            </a:custGeom>
            <a:ln w="48726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xmlns="" id="{96870A0E-BC64-F343-9E73-095A858A3A68}"/>
                </a:ext>
              </a:extLst>
            </p:cNvPr>
            <p:cNvSpPr/>
            <p:nvPr/>
          </p:nvSpPr>
          <p:spPr>
            <a:xfrm>
              <a:off x="7562381" y="5756909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0" y="0"/>
                  </a:moveTo>
                  <a:lnTo>
                    <a:pt x="925798" y="0"/>
                  </a:lnTo>
                </a:path>
              </a:pathLst>
            </a:custGeom>
            <a:ln w="4826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xmlns="" id="{421462D7-0621-674A-BD43-4B6DE7A37A63}"/>
                </a:ext>
              </a:extLst>
            </p:cNvPr>
            <p:cNvSpPr/>
            <p:nvPr/>
          </p:nvSpPr>
          <p:spPr>
            <a:xfrm>
              <a:off x="8463816" y="5781579"/>
              <a:ext cx="0" cy="828675"/>
            </a:xfrm>
            <a:custGeom>
              <a:avLst/>
              <a:gdLst/>
              <a:ahLst/>
              <a:cxnLst/>
              <a:rect l="l" t="t" r="r" b="b"/>
              <a:pathLst>
                <a:path h="828675">
                  <a:moveTo>
                    <a:pt x="0" y="0"/>
                  </a:moveTo>
                  <a:lnTo>
                    <a:pt x="0" y="828281"/>
                  </a:lnTo>
                </a:path>
              </a:pathLst>
            </a:custGeom>
            <a:ln w="48726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xmlns="" id="{44FED245-3C60-F04A-B361-B0A72D75AEEE}"/>
                </a:ext>
              </a:extLst>
            </p:cNvPr>
            <p:cNvSpPr/>
            <p:nvPr/>
          </p:nvSpPr>
          <p:spPr>
            <a:xfrm>
              <a:off x="7964355" y="5635410"/>
              <a:ext cx="146190" cy="243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xmlns="" id="{88E07937-A80C-6446-894E-49C15D09CD3F}"/>
                </a:ext>
              </a:extLst>
            </p:cNvPr>
            <p:cNvSpPr/>
            <p:nvPr/>
          </p:nvSpPr>
          <p:spPr>
            <a:xfrm>
              <a:off x="8195811" y="5635410"/>
              <a:ext cx="146178" cy="243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xmlns="" id="{F8167BDC-645D-8143-B1CC-D295C31473CE}"/>
                </a:ext>
              </a:extLst>
            </p:cNvPr>
            <p:cNvSpPr/>
            <p:nvPr/>
          </p:nvSpPr>
          <p:spPr>
            <a:xfrm>
              <a:off x="7732923" y="5635410"/>
              <a:ext cx="146178" cy="243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xmlns="" id="{7EB33737-C19A-3E44-962C-27B656FAAA6C}"/>
                </a:ext>
              </a:extLst>
            </p:cNvPr>
            <p:cNvSpPr/>
            <p:nvPr/>
          </p:nvSpPr>
          <p:spPr>
            <a:xfrm>
              <a:off x="7976548" y="602519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xmlns="" id="{EA71340F-775B-3544-8500-30441D9C6928}"/>
                </a:ext>
              </a:extLst>
            </p:cNvPr>
            <p:cNvSpPr/>
            <p:nvPr/>
          </p:nvSpPr>
          <p:spPr>
            <a:xfrm>
              <a:off x="7976548" y="622008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xmlns="" id="{B25F1A9B-97C8-914B-B6FE-68FADF9C3F68}"/>
                </a:ext>
              </a:extLst>
            </p:cNvPr>
            <p:cNvSpPr/>
            <p:nvPr/>
          </p:nvSpPr>
          <p:spPr>
            <a:xfrm>
              <a:off x="7976548" y="641497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xmlns="" id="{7169593E-E288-5D4B-B1AC-5A8DFCA4ECC2}"/>
                </a:ext>
              </a:extLst>
            </p:cNvPr>
            <p:cNvSpPr/>
            <p:nvPr/>
          </p:nvSpPr>
          <p:spPr>
            <a:xfrm>
              <a:off x="8171453" y="602519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xmlns="" id="{C23608A7-5A09-4841-AD0A-B2B2FEDB80E7}"/>
                </a:ext>
              </a:extLst>
            </p:cNvPr>
            <p:cNvSpPr/>
            <p:nvPr/>
          </p:nvSpPr>
          <p:spPr>
            <a:xfrm>
              <a:off x="8171453" y="622008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xmlns="" id="{C338003C-9DC0-5D4D-B7E0-9D156AF1F35A}"/>
                </a:ext>
              </a:extLst>
            </p:cNvPr>
            <p:cNvSpPr/>
            <p:nvPr/>
          </p:nvSpPr>
          <p:spPr>
            <a:xfrm>
              <a:off x="8171453" y="641497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xmlns="" id="{964BF498-9FE2-8A4C-B4E9-83132A6CDE16}"/>
                </a:ext>
              </a:extLst>
            </p:cNvPr>
            <p:cNvSpPr/>
            <p:nvPr/>
          </p:nvSpPr>
          <p:spPr>
            <a:xfrm>
              <a:off x="7781642" y="602519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xmlns="" id="{7C68BF90-89DE-8748-A8E1-1F9E28909B71}"/>
                </a:ext>
              </a:extLst>
            </p:cNvPr>
            <p:cNvSpPr/>
            <p:nvPr/>
          </p:nvSpPr>
          <p:spPr>
            <a:xfrm>
              <a:off x="7781642" y="622008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xmlns="" id="{B64B8D26-3D24-3B42-961C-9BA40FD65CB5}"/>
                </a:ext>
              </a:extLst>
            </p:cNvPr>
            <p:cNvSpPr/>
            <p:nvPr/>
          </p:nvSpPr>
          <p:spPr>
            <a:xfrm>
              <a:off x="7781642" y="641497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0" y="97444"/>
                  </a:moveTo>
                  <a:lnTo>
                    <a:pt x="97452" y="97444"/>
                  </a:lnTo>
                  <a:lnTo>
                    <a:pt x="97452" y="0"/>
                  </a:lnTo>
                  <a:lnTo>
                    <a:pt x="0" y="0"/>
                  </a:lnTo>
                  <a:lnTo>
                    <a:pt x="0" y="9744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xmlns="" id="{2E4931D7-4ACC-3F48-BA7D-9AAE3B994E68}"/>
                </a:ext>
              </a:extLst>
            </p:cNvPr>
            <p:cNvSpPr/>
            <p:nvPr/>
          </p:nvSpPr>
          <p:spPr>
            <a:xfrm>
              <a:off x="1377172" y="3756836"/>
              <a:ext cx="1792605" cy="3010535"/>
            </a:xfrm>
            <a:custGeom>
              <a:avLst/>
              <a:gdLst/>
              <a:ahLst/>
              <a:cxnLst/>
              <a:rect l="l" t="t" r="r" b="b"/>
              <a:pathLst>
                <a:path w="1792605" h="3010534">
                  <a:moveTo>
                    <a:pt x="63455" y="2048136"/>
                  </a:moveTo>
                  <a:lnTo>
                    <a:pt x="0" y="2048136"/>
                  </a:lnTo>
                  <a:lnTo>
                    <a:pt x="0" y="3010443"/>
                  </a:lnTo>
                  <a:lnTo>
                    <a:pt x="1004042" y="3010443"/>
                  </a:lnTo>
                  <a:lnTo>
                    <a:pt x="1051982" y="3009002"/>
                  </a:lnTo>
                  <a:lnTo>
                    <a:pt x="1099172" y="3004734"/>
                  </a:lnTo>
                  <a:lnTo>
                    <a:pt x="1145528" y="2997723"/>
                  </a:lnTo>
                  <a:lnTo>
                    <a:pt x="1190969" y="2988052"/>
                  </a:lnTo>
                  <a:lnTo>
                    <a:pt x="1235410" y="2975803"/>
                  </a:lnTo>
                  <a:lnTo>
                    <a:pt x="1278769" y="2961059"/>
                  </a:lnTo>
                  <a:lnTo>
                    <a:pt x="1313367" y="2946993"/>
                  </a:lnTo>
                  <a:lnTo>
                    <a:pt x="63455" y="2946993"/>
                  </a:lnTo>
                  <a:lnTo>
                    <a:pt x="63455" y="2048136"/>
                  </a:lnTo>
                  <a:close/>
                </a:path>
                <a:path w="1792605" h="3010534">
                  <a:moveTo>
                    <a:pt x="1792179" y="0"/>
                  </a:moveTo>
                  <a:lnTo>
                    <a:pt x="1728724" y="0"/>
                  </a:lnTo>
                  <a:lnTo>
                    <a:pt x="1728724" y="2222380"/>
                  </a:lnTo>
                  <a:lnTo>
                    <a:pt x="1727179" y="2269952"/>
                  </a:lnTo>
                  <a:lnTo>
                    <a:pt x="1722610" y="2316712"/>
                  </a:lnTo>
                  <a:lnTo>
                    <a:pt x="1715112" y="2362565"/>
                  </a:lnTo>
                  <a:lnTo>
                    <a:pt x="1704783" y="2407414"/>
                  </a:lnTo>
                  <a:lnTo>
                    <a:pt x="1691717" y="2451163"/>
                  </a:lnTo>
                  <a:lnTo>
                    <a:pt x="1676011" y="2493717"/>
                  </a:lnTo>
                  <a:lnTo>
                    <a:pt x="1657762" y="2534978"/>
                  </a:lnTo>
                  <a:lnTo>
                    <a:pt x="1637066" y="2574851"/>
                  </a:lnTo>
                  <a:lnTo>
                    <a:pt x="1614018" y="2613238"/>
                  </a:lnTo>
                  <a:lnTo>
                    <a:pt x="1588716" y="2650045"/>
                  </a:lnTo>
                  <a:lnTo>
                    <a:pt x="1561255" y="2685175"/>
                  </a:lnTo>
                  <a:lnTo>
                    <a:pt x="1531732" y="2718531"/>
                  </a:lnTo>
                  <a:lnTo>
                    <a:pt x="1500243" y="2750018"/>
                  </a:lnTo>
                  <a:lnTo>
                    <a:pt x="1466883" y="2779538"/>
                  </a:lnTo>
                  <a:lnTo>
                    <a:pt x="1431750" y="2806997"/>
                  </a:lnTo>
                  <a:lnTo>
                    <a:pt x="1394940" y="2832297"/>
                  </a:lnTo>
                  <a:lnTo>
                    <a:pt x="1356549" y="2855342"/>
                  </a:lnTo>
                  <a:lnTo>
                    <a:pt x="1316672" y="2876037"/>
                  </a:lnTo>
                  <a:lnTo>
                    <a:pt x="1275407" y="2894285"/>
                  </a:lnTo>
                  <a:lnTo>
                    <a:pt x="1232850" y="2909989"/>
                  </a:lnTo>
                  <a:lnTo>
                    <a:pt x="1189096" y="2923054"/>
                  </a:lnTo>
                  <a:lnTo>
                    <a:pt x="1144242" y="2933383"/>
                  </a:lnTo>
                  <a:lnTo>
                    <a:pt x="1098384" y="2940880"/>
                  </a:lnTo>
                  <a:lnTo>
                    <a:pt x="1051619" y="2945448"/>
                  </a:lnTo>
                  <a:lnTo>
                    <a:pt x="1004042" y="2946993"/>
                  </a:lnTo>
                  <a:lnTo>
                    <a:pt x="1313367" y="2946993"/>
                  </a:lnTo>
                  <a:lnTo>
                    <a:pt x="1361908" y="2924422"/>
                  </a:lnTo>
                  <a:lnTo>
                    <a:pt x="1401521" y="2902694"/>
                  </a:lnTo>
                  <a:lnTo>
                    <a:pt x="1439721" y="2878804"/>
                  </a:lnTo>
                  <a:lnTo>
                    <a:pt x="1476422" y="2852835"/>
                  </a:lnTo>
                  <a:lnTo>
                    <a:pt x="1511543" y="2824870"/>
                  </a:lnTo>
                  <a:lnTo>
                    <a:pt x="1545000" y="2794993"/>
                  </a:lnTo>
                  <a:lnTo>
                    <a:pt x="1576710" y="2763285"/>
                  </a:lnTo>
                  <a:lnTo>
                    <a:pt x="1606591" y="2729831"/>
                  </a:lnTo>
                  <a:lnTo>
                    <a:pt x="1634558" y="2694713"/>
                  </a:lnTo>
                  <a:lnTo>
                    <a:pt x="1660529" y="2658015"/>
                  </a:lnTo>
                  <a:lnTo>
                    <a:pt x="1684421" y="2619820"/>
                  </a:lnTo>
                  <a:lnTo>
                    <a:pt x="1706151" y="2580210"/>
                  </a:lnTo>
                  <a:lnTo>
                    <a:pt x="1725635" y="2539268"/>
                  </a:lnTo>
                  <a:lnTo>
                    <a:pt x="1742791" y="2497079"/>
                  </a:lnTo>
                  <a:lnTo>
                    <a:pt x="1757536" y="2453724"/>
                  </a:lnTo>
                  <a:lnTo>
                    <a:pt x="1769786" y="2409287"/>
                  </a:lnTo>
                  <a:lnTo>
                    <a:pt x="1779458" y="2363851"/>
                  </a:lnTo>
                  <a:lnTo>
                    <a:pt x="1786470" y="2317499"/>
                  </a:lnTo>
                  <a:lnTo>
                    <a:pt x="1790738" y="2270315"/>
                  </a:lnTo>
                  <a:lnTo>
                    <a:pt x="1792179" y="2222380"/>
                  </a:lnTo>
                  <a:lnTo>
                    <a:pt x="1792179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xmlns="" id="{F9316300-61E9-B34A-8D9E-E33BCF1CACC0}"/>
                </a:ext>
              </a:extLst>
            </p:cNvPr>
            <p:cNvSpPr/>
            <p:nvPr/>
          </p:nvSpPr>
          <p:spPr>
            <a:xfrm>
              <a:off x="2805116" y="3180487"/>
              <a:ext cx="1808480" cy="513080"/>
            </a:xfrm>
            <a:custGeom>
              <a:avLst/>
              <a:gdLst/>
              <a:ahLst/>
              <a:cxnLst/>
              <a:rect l="l" t="t" r="r" b="b"/>
              <a:pathLst>
                <a:path w="1808479" h="513079">
                  <a:moveTo>
                    <a:pt x="0" y="512665"/>
                  </a:moveTo>
                  <a:lnTo>
                    <a:pt x="1808421" y="512665"/>
                  </a:lnTo>
                  <a:lnTo>
                    <a:pt x="1808421" y="0"/>
                  </a:lnTo>
                  <a:lnTo>
                    <a:pt x="0" y="0"/>
                  </a:lnTo>
                  <a:lnTo>
                    <a:pt x="0" y="512665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xmlns="" id="{427C5DA5-3F12-A746-BB57-9AEE6AE32FD5}"/>
                </a:ext>
              </a:extLst>
            </p:cNvPr>
            <p:cNvSpPr/>
            <p:nvPr/>
          </p:nvSpPr>
          <p:spPr>
            <a:xfrm>
              <a:off x="4333286" y="3756845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3183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xmlns="" id="{0A1577B0-D05B-3A43-ADE4-20377A2DC2A5}"/>
                </a:ext>
              </a:extLst>
            </p:cNvPr>
            <p:cNvSpPr/>
            <p:nvPr/>
          </p:nvSpPr>
          <p:spPr>
            <a:xfrm>
              <a:off x="4034534" y="4398009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514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xmlns="" id="{3B3A32EB-F481-FE4E-8C46-FF97AEFFA44D}"/>
                </a:ext>
              </a:extLst>
            </p:cNvPr>
            <p:cNvSpPr/>
            <p:nvPr/>
          </p:nvSpPr>
          <p:spPr>
            <a:xfrm>
              <a:off x="4066256" y="4113529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730"/>
                  </a:lnTo>
                </a:path>
              </a:pathLst>
            </a:custGeom>
            <a:ln w="63442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xmlns="" id="{E1810D70-BB72-4747-AFA8-19C56EE388DE}"/>
                </a:ext>
              </a:extLst>
            </p:cNvPr>
            <p:cNvSpPr/>
            <p:nvPr/>
          </p:nvSpPr>
          <p:spPr>
            <a:xfrm>
              <a:off x="4034534" y="4081779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514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xmlns="" id="{69ED0075-EAC7-A749-97B8-59EB969B1AA4}"/>
                </a:ext>
              </a:extLst>
            </p:cNvPr>
            <p:cNvSpPr/>
            <p:nvPr/>
          </p:nvSpPr>
          <p:spPr>
            <a:xfrm>
              <a:off x="4600322" y="4113021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4">
                  <a:moveTo>
                    <a:pt x="0" y="0"/>
                  </a:moveTo>
                  <a:lnTo>
                    <a:pt x="0" y="252738"/>
                  </a:lnTo>
                </a:path>
              </a:pathLst>
            </a:custGeom>
            <a:ln w="63454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xmlns="" id="{1BBB88C3-DB31-9743-A448-55C396ECABA6}"/>
                </a:ext>
              </a:extLst>
            </p:cNvPr>
            <p:cNvSpPr/>
            <p:nvPr/>
          </p:nvSpPr>
          <p:spPr>
            <a:xfrm>
              <a:off x="3306570" y="5217159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514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xmlns="" id="{9AB502E4-A235-BB4D-AFF9-45063F953611}"/>
                </a:ext>
              </a:extLst>
            </p:cNvPr>
            <p:cNvSpPr/>
            <p:nvPr/>
          </p:nvSpPr>
          <p:spPr>
            <a:xfrm>
              <a:off x="3338297" y="4932679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730"/>
                  </a:lnTo>
                </a:path>
              </a:pathLst>
            </a:custGeom>
            <a:ln w="63454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xmlns="" id="{1EED4BEF-79F8-A44E-A845-63961C583A21}"/>
                </a:ext>
              </a:extLst>
            </p:cNvPr>
            <p:cNvSpPr/>
            <p:nvPr/>
          </p:nvSpPr>
          <p:spPr>
            <a:xfrm>
              <a:off x="3306570" y="4900929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514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xmlns="" id="{5DCBFE39-39DC-DC45-B276-910BF96AC666}"/>
                </a:ext>
              </a:extLst>
            </p:cNvPr>
            <p:cNvSpPr/>
            <p:nvPr/>
          </p:nvSpPr>
          <p:spPr>
            <a:xfrm>
              <a:off x="3872364" y="4932982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4">
                  <a:moveTo>
                    <a:pt x="0" y="0"/>
                  </a:moveTo>
                  <a:lnTo>
                    <a:pt x="0" y="252738"/>
                  </a:lnTo>
                </a:path>
              </a:pathLst>
            </a:custGeom>
            <a:ln w="63442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xmlns="" id="{553AD2C5-7C11-C647-A0AC-BDD7392AF580}"/>
                </a:ext>
              </a:extLst>
            </p:cNvPr>
            <p:cNvSpPr/>
            <p:nvPr/>
          </p:nvSpPr>
          <p:spPr>
            <a:xfrm>
              <a:off x="4787136" y="4947953"/>
              <a:ext cx="534670" cy="316230"/>
            </a:xfrm>
            <a:custGeom>
              <a:avLst/>
              <a:gdLst/>
              <a:ahLst/>
              <a:cxnLst/>
              <a:rect l="l" t="t" r="r" b="b"/>
              <a:pathLst>
                <a:path w="534670" h="316229">
                  <a:moveTo>
                    <a:pt x="0" y="316189"/>
                  </a:moveTo>
                  <a:lnTo>
                    <a:pt x="534072" y="316189"/>
                  </a:lnTo>
                  <a:lnTo>
                    <a:pt x="534072" y="0"/>
                  </a:lnTo>
                  <a:lnTo>
                    <a:pt x="0" y="0"/>
                  </a:lnTo>
                  <a:lnTo>
                    <a:pt x="0" y="316189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xmlns="" id="{7C591669-EC34-AA49-A8D0-17E63996A482}"/>
                </a:ext>
              </a:extLst>
            </p:cNvPr>
            <p:cNvSpPr/>
            <p:nvPr/>
          </p:nvSpPr>
          <p:spPr>
            <a:xfrm>
              <a:off x="4099746" y="4947953"/>
              <a:ext cx="534670" cy="316230"/>
            </a:xfrm>
            <a:custGeom>
              <a:avLst/>
              <a:gdLst/>
              <a:ahLst/>
              <a:cxnLst/>
              <a:rect l="l" t="t" r="r" b="b"/>
              <a:pathLst>
                <a:path w="534670" h="316229">
                  <a:moveTo>
                    <a:pt x="0" y="316189"/>
                  </a:moveTo>
                  <a:lnTo>
                    <a:pt x="534060" y="316189"/>
                  </a:lnTo>
                  <a:lnTo>
                    <a:pt x="534060" y="0"/>
                  </a:lnTo>
                  <a:lnTo>
                    <a:pt x="0" y="0"/>
                  </a:lnTo>
                  <a:lnTo>
                    <a:pt x="0" y="316189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xmlns="" id="{EA9F89AA-D04D-EF4A-94DB-9DF7BB5C10BD}"/>
                </a:ext>
              </a:extLst>
            </p:cNvPr>
            <p:cNvSpPr/>
            <p:nvPr/>
          </p:nvSpPr>
          <p:spPr>
            <a:xfrm>
              <a:off x="3605326" y="469772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200"/>
                  </a:lnTo>
                </a:path>
              </a:pathLst>
            </a:custGeom>
            <a:ln w="63454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xmlns="" id="{EBD575F8-D0F8-2840-9127-55078EA16FB0}"/>
                </a:ext>
              </a:extLst>
            </p:cNvPr>
            <p:cNvSpPr/>
            <p:nvPr/>
          </p:nvSpPr>
          <p:spPr>
            <a:xfrm>
              <a:off x="3573599" y="4665979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4">
                  <a:moveTo>
                    <a:pt x="0" y="0"/>
                  </a:moveTo>
                  <a:lnTo>
                    <a:pt x="687412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xmlns="" id="{6ED30529-138D-8C47-9B9B-5F11674E399B}"/>
                </a:ext>
              </a:extLst>
            </p:cNvPr>
            <p:cNvSpPr/>
            <p:nvPr/>
          </p:nvSpPr>
          <p:spPr>
            <a:xfrm>
              <a:off x="4229285" y="4398009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219"/>
                  </a:lnTo>
                </a:path>
              </a:pathLst>
            </a:custGeom>
            <a:ln w="63454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xmlns="" id="{2B1C5958-EADC-6E48-8DDD-867972631A5F}"/>
                </a:ext>
              </a:extLst>
            </p:cNvPr>
            <p:cNvSpPr/>
            <p:nvPr/>
          </p:nvSpPr>
          <p:spPr>
            <a:xfrm>
              <a:off x="5054180" y="469772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200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xmlns="" id="{88FD883C-4D48-AC45-B6B0-EFED4510E29A}"/>
                </a:ext>
              </a:extLst>
            </p:cNvPr>
            <p:cNvSpPr/>
            <p:nvPr/>
          </p:nvSpPr>
          <p:spPr>
            <a:xfrm>
              <a:off x="4398493" y="4665979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4">
                  <a:moveTo>
                    <a:pt x="0" y="0"/>
                  </a:moveTo>
                  <a:lnTo>
                    <a:pt x="687414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xmlns="" id="{A38392D1-3773-D147-82B0-2121F59F97FA}"/>
                </a:ext>
              </a:extLst>
            </p:cNvPr>
            <p:cNvSpPr/>
            <p:nvPr/>
          </p:nvSpPr>
          <p:spPr>
            <a:xfrm>
              <a:off x="4430221" y="4398009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219"/>
                  </a:lnTo>
                </a:path>
              </a:pathLst>
            </a:custGeom>
            <a:ln w="63454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xmlns="" id="{1CAE3C15-3C2F-BC4E-880B-176A2F2CF6A6}"/>
                </a:ext>
              </a:extLst>
            </p:cNvPr>
            <p:cNvSpPr/>
            <p:nvPr/>
          </p:nvSpPr>
          <p:spPr>
            <a:xfrm>
              <a:off x="4518355" y="4666222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034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xmlns="" id="{1FD4A149-FEC5-554C-AA34-851534BBD3BE}"/>
                </a:ext>
              </a:extLst>
            </p:cNvPr>
            <p:cNvSpPr/>
            <p:nvPr/>
          </p:nvSpPr>
          <p:spPr>
            <a:xfrm>
              <a:off x="4366771" y="533630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48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xmlns="" id="{D4853F3F-1D79-E645-8A51-229192F0BFAA}"/>
                </a:ext>
              </a:extLst>
            </p:cNvPr>
            <p:cNvSpPr/>
            <p:nvPr/>
          </p:nvSpPr>
          <p:spPr>
            <a:xfrm>
              <a:off x="4955959" y="4081300"/>
              <a:ext cx="814069" cy="2235835"/>
            </a:xfrm>
            <a:custGeom>
              <a:avLst/>
              <a:gdLst/>
              <a:ahLst/>
              <a:cxnLst/>
              <a:rect l="l" t="t" r="r" b="b"/>
              <a:pathLst>
                <a:path w="814070" h="2235835">
                  <a:moveTo>
                    <a:pt x="813835" y="0"/>
                  </a:moveTo>
                  <a:lnTo>
                    <a:pt x="750380" y="0"/>
                  </a:lnTo>
                  <a:lnTo>
                    <a:pt x="750380" y="1703087"/>
                  </a:lnTo>
                  <a:lnTo>
                    <a:pt x="747954" y="1750972"/>
                  </a:lnTo>
                  <a:lnTo>
                    <a:pt x="740834" y="1797488"/>
                  </a:lnTo>
                  <a:lnTo>
                    <a:pt x="729259" y="1842399"/>
                  </a:lnTo>
                  <a:lnTo>
                    <a:pt x="713464" y="1885466"/>
                  </a:lnTo>
                  <a:lnTo>
                    <a:pt x="693689" y="1926454"/>
                  </a:lnTo>
                  <a:lnTo>
                    <a:pt x="670170" y="1965123"/>
                  </a:lnTo>
                  <a:lnTo>
                    <a:pt x="643145" y="2001237"/>
                  </a:lnTo>
                  <a:lnTo>
                    <a:pt x="612852" y="2034557"/>
                  </a:lnTo>
                  <a:lnTo>
                    <a:pt x="579529" y="2064847"/>
                  </a:lnTo>
                  <a:lnTo>
                    <a:pt x="543412" y="2091869"/>
                  </a:lnTo>
                  <a:lnTo>
                    <a:pt x="504740" y="2115385"/>
                  </a:lnTo>
                  <a:lnTo>
                    <a:pt x="463750" y="2135159"/>
                  </a:lnTo>
                  <a:lnTo>
                    <a:pt x="420679" y="2150951"/>
                  </a:lnTo>
                  <a:lnTo>
                    <a:pt x="375766" y="2162526"/>
                  </a:lnTo>
                  <a:lnTo>
                    <a:pt x="329248" y="2169645"/>
                  </a:lnTo>
                  <a:lnTo>
                    <a:pt x="281362" y="2172070"/>
                  </a:lnTo>
                  <a:lnTo>
                    <a:pt x="0" y="2172070"/>
                  </a:lnTo>
                  <a:lnTo>
                    <a:pt x="0" y="2235520"/>
                  </a:lnTo>
                  <a:lnTo>
                    <a:pt x="281362" y="2235520"/>
                  </a:lnTo>
                  <a:lnTo>
                    <a:pt x="329757" y="2233340"/>
                  </a:lnTo>
                  <a:lnTo>
                    <a:pt x="376949" y="2226926"/>
                  </a:lnTo>
                  <a:lnTo>
                    <a:pt x="422749" y="2216468"/>
                  </a:lnTo>
                  <a:lnTo>
                    <a:pt x="466967" y="2202156"/>
                  </a:lnTo>
                  <a:lnTo>
                    <a:pt x="509414" y="2184178"/>
                  </a:lnTo>
                  <a:lnTo>
                    <a:pt x="549900" y="2162724"/>
                  </a:lnTo>
                  <a:lnTo>
                    <a:pt x="588235" y="2137984"/>
                  </a:lnTo>
                  <a:lnTo>
                    <a:pt x="624231" y="2110146"/>
                  </a:lnTo>
                  <a:lnTo>
                    <a:pt x="657699" y="2079401"/>
                  </a:lnTo>
                  <a:lnTo>
                    <a:pt x="688447" y="2045937"/>
                  </a:lnTo>
                  <a:lnTo>
                    <a:pt x="716288" y="2009943"/>
                  </a:lnTo>
                  <a:lnTo>
                    <a:pt x="741031" y="1971611"/>
                  </a:lnTo>
                  <a:lnTo>
                    <a:pt x="762487" y="1931128"/>
                  </a:lnTo>
                  <a:lnTo>
                    <a:pt x="780467" y="1888684"/>
                  </a:lnTo>
                  <a:lnTo>
                    <a:pt x="794781" y="1844468"/>
                  </a:lnTo>
                  <a:lnTo>
                    <a:pt x="805240" y="1798671"/>
                  </a:lnTo>
                  <a:lnTo>
                    <a:pt x="811654" y="1751481"/>
                  </a:lnTo>
                  <a:lnTo>
                    <a:pt x="813835" y="1703087"/>
                  </a:lnTo>
                  <a:lnTo>
                    <a:pt x="813835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xmlns="" id="{B172AC31-EDD2-5F4B-8912-671CD5B4A629}"/>
                </a:ext>
              </a:extLst>
            </p:cNvPr>
            <p:cNvSpPr/>
            <p:nvPr/>
          </p:nvSpPr>
          <p:spPr>
            <a:xfrm>
              <a:off x="5741635" y="5084115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844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xmlns="" id="{89713A80-3832-E24E-B136-45E25C851EDE}"/>
                </a:ext>
              </a:extLst>
            </p:cNvPr>
            <p:cNvSpPr/>
            <p:nvPr/>
          </p:nvSpPr>
          <p:spPr>
            <a:xfrm>
              <a:off x="7751827" y="2859627"/>
              <a:ext cx="1428115" cy="1427480"/>
            </a:xfrm>
            <a:custGeom>
              <a:avLst/>
              <a:gdLst/>
              <a:ahLst/>
              <a:cxnLst/>
              <a:rect l="l" t="t" r="r" b="b"/>
              <a:pathLst>
                <a:path w="1428115" h="1427479">
                  <a:moveTo>
                    <a:pt x="713760" y="0"/>
                  </a:moveTo>
                  <a:lnTo>
                    <a:pt x="664964" y="1649"/>
                  </a:lnTo>
                  <a:lnTo>
                    <a:pt x="617039" y="6527"/>
                  </a:lnTo>
                  <a:lnTo>
                    <a:pt x="570093" y="14525"/>
                  </a:lnTo>
                  <a:lnTo>
                    <a:pt x="524233" y="25537"/>
                  </a:lnTo>
                  <a:lnTo>
                    <a:pt x="479566" y="39455"/>
                  </a:lnTo>
                  <a:lnTo>
                    <a:pt x="436198" y="56173"/>
                  </a:lnTo>
                  <a:lnTo>
                    <a:pt x="394238" y="75583"/>
                  </a:lnTo>
                  <a:lnTo>
                    <a:pt x="353792" y="97578"/>
                  </a:lnTo>
                  <a:lnTo>
                    <a:pt x="314967" y="122051"/>
                  </a:lnTo>
                  <a:lnTo>
                    <a:pt x="277871" y="148896"/>
                  </a:lnTo>
                  <a:lnTo>
                    <a:pt x="242610" y="178004"/>
                  </a:lnTo>
                  <a:lnTo>
                    <a:pt x="209292" y="209269"/>
                  </a:lnTo>
                  <a:lnTo>
                    <a:pt x="178023" y="242584"/>
                  </a:lnTo>
                  <a:lnTo>
                    <a:pt x="148912" y="277841"/>
                  </a:lnTo>
                  <a:lnTo>
                    <a:pt x="122065" y="314934"/>
                  </a:lnTo>
                  <a:lnTo>
                    <a:pt x="97589" y="353755"/>
                  </a:lnTo>
                  <a:lnTo>
                    <a:pt x="75591" y="394197"/>
                  </a:lnTo>
                  <a:lnTo>
                    <a:pt x="56179" y="436154"/>
                  </a:lnTo>
                  <a:lnTo>
                    <a:pt x="39459" y="479517"/>
                  </a:lnTo>
                  <a:lnTo>
                    <a:pt x="25540" y="524181"/>
                  </a:lnTo>
                  <a:lnTo>
                    <a:pt x="14526" y="570037"/>
                  </a:lnTo>
                  <a:lnTo>
                    <a:pt x="6527" y="616979"/>
                  </a:lnTo>
                  <a:lnTo>
                    <a:pt x="1649" y="664900"/>
                  </a:lnTo>
                  <a:lnTo>
                    <a:pt x="0" y="713693"/>
                  </a:lnTo>
                  <a:lnTo>
                    <a:pt x="1649" y="762485"/>
                  </a:lnTo>
                  <a:lnTo>
                    <a:pt x="6527" y="810406"/>
                  </a:lnTo>
                  <a:lnTo>
                    <a:pt x="14526" y="857348"/>
                  </a:lnTo>
                  <a:lnTo>
                    <a:pt x="25540" y="903205"/>
                  </a:lnTo>
                  <a:lnTo>
                    <a:pt x="39459" y="947870"/>
                  </a:lnTo>
                  <a:lnTo>
                    <a:pt x="56179" y="991234"/>
                  </a:lnTo>
                  <a:lnTo>
                    <a:pt x="75591" y="1033192"/>
                  </a:lnTo>
                  <a:lnTo>
                    <a:pt x="97589" y="1073635"/>
                  </a:lnTo>
                  <a:lnTo>
                    <a:pt x="122065" y="1112458"/>
                  </a:lnTo>
                  <a:lnTo>
                    <a:pt x="148912" y="1149552"/>
                  </a:lnTo>
                  <a:lnTo>
                    <a:pt x="178023" y="1184811"/>
                  </a:lnTo>
                  <a:lnTo>
                    <a:pt x="209292" y="1218127"/>
                  </a:lnTo>
                  <a:lnTo>
                    <a:pt x="242610" y="1249393"/>
                  </a:lnTo>
                  <a:lnTo>
                    <a:pt x="277871" y="1278503"/>
                  </a:lnTo>
                  <a:lnTo>
                    <a:pt x="314967" y="1305349"/>
                  </a:lnTo>
                  <a:lnTo>
                    <a:pt x="353792" y="1329824"/>
                  </a:lnTo>
                  <a:lnTo>
                    <a:pt x="394238" y="1351820"/>
                  </a:lnTo>
                  <a:lnTo>
                    <a:pt x="436198" y="1371231"/>
                  </a:lnTo>
                  <a:lnTo>
                    <a:pt x="479566" y="1387950"/>
                  </a:lnTo>
                  <a:lnTo>
                    <a:pt x="524233" y="1401870"/>
                  </a:lnTo>
                  <a:lnTo>
                    <a:pt x="570093" y="1412882"/>
                  </a:lnTo>
                  <a:lnTo>
                    <a:pt x="617039" y="1420881"/>
                  </a:lnTo>
                  <a:lnTo>
                    <a:pt x="664964" y="1425759"/>
                  </a:lnTo>
                  <a:lnTo>
                    <a:pt x="713760" y="1427408"/>
                  </a:lnTo>
                  <a:lnTo>
                    <a:pt x="762556" y="1425759"/>
                  </a:lnTo>
                  <a:lnTo>
                    <a:pt x="810480" y="1420881"/>
                  </a:lnTo>
                  <a:lnTo>
                    <a:pt x="857426" y="1412882"/>
                  </a:lnTo>
                  <a:lnTo>
                    <a:pt x="903286" y="1401870"/>
                  </a:lnTo>
                  <a:lnTo>
                    <a:pt x="947954" y="1387950"/>
                  </a:lnTo>
                  <a:lnTo>
                    <a:pt x="991321" y="1371231"/>
                  </a:lnTo>
                  <a:lnTo>
                    <a:pt x="1016828" y="1359432"/>
                  </a:lnTo>
                  <a:lnTo>
                    <a:pt x="713760" y="1359432"/>
                  </a:lnTo>
                  <a:lnTo>
                    <a:pt x="665636" y="1357657"/>
                  </a:lnTo>
                  <a:lnTo>
                    <a:pt x="618460" y="1352417"/>
                  </a:lnTo>
                  <a:lnTo>
                    <a:pt x="572360" y="1343838"/>
                  </a:lnTo>
                  <a:lnTo>
                    <a:pt x="527459" y="1332046"/>
                  </a:lnTo>
                  <a:lnTo>
                    <a:pt x="483885" y="1317165"/>
                  </a:lnTo>
                  <a:lnTo>
                    <a:pt x="441764" y="1299323"/>
                  </a:lnTo>
                  <a:lnTo>
                    <a:pt x="401220" y="1278645"/>
                  </a:lnTo>
                  <a:lnTo>
                    <a:pt x="362379" y="1255256"/>
                  </a:lnTo>
                  <a:lnTo>
                    <a:pt x="325369" y="1229283"/>
                  </a:lnTo>
                  <a:lnTo>
                    <a:pt x="290314" y="1200851"/>
                  </a:lnTo>
                  <a:lnTo>
                    <a:pt x="257340" y="1170086"/>
                  </a:lnTo>
                  <a:lnTo>
                    <a:pt x="226573" y="1137115"/>
                  </a:lnTo>
                  <a:lnTo>
                    <a:pt x="198140" y="1102062"/>
                  </a:lnTo>
                  <a:lnTo>
                    <a:pt x="172165" y="1065054"/>
                  </a:lnTo>
                  <a:lnTo>
                    <a:pt x="148774" y="1026216"/>
                  </a:lnTo>
                  <a:lnTo>
                    <a:pt x="128094" y="985674"/>
                  </a:lnTo>
                  <a:lnTo>
                    <a:pt x="110251" y="943555"/>
                  </a:lnTo>
                  <a:lnTo>
                    <a:pt x="95369" y="899983"/>
                  </a:lnTo>
                  <a:lnTo>
                    <a:pt x="83576" y="855086"/>
                  </a:lnTo>
                  <a:lnTo>
                    <a:pt x="74996" y="808987"/>
                  </a:lnTo>
                  <a:lnTo>
                    <a:pt x="69756" y="761814"/>
                  </a:lnTo>
                  <a:lnTo>
                    <a:pt x="67981" y="713693"/>
                  </a:lnTo>
                  <a:lnTo>
                    <a:pt x="69756" y="665572"/>
                  </a:lnTo>
                  <a:lnTo>
                    <a:pt x="74996" y="618401"/>
                  </a:lnTo>
                  <a:lnTo>
                    <a:pt x="83576" y="572303"/>
                  </a:lnTo>
                  <a:lnTo>
                    <a:pt x="95369" y="527407"/>
                  </a:lnTo>
                  <a:lnTo>
                    <a:pt x="110251" y="483836"/>
                  </a:lnTo>
                  <a:lnTo>
                    <a:pt x="128094" y="441717"/>
                  </a:lnTo>
                  <a:lnTo>
                    <a:pt x="148774" y="401177"/>
                  </a:lnTo>
                  <a:lnTo>
                    <a:pt x="172165" y="362339"/>
                  </a:lnTo>
                  <a:lnTo>
                    <a:pt x="198140" y="325332"/>
                  </a:lnTo>
                  <a:lnTo>
                    <a:pt x="226573" y="290279"/>
                  </a:lnTo>
                  <a:lnTo>
                    <a:pt x="257340" y="257308"/>
                  </a:lnTo>
                  <a:lnTo>
                    <a:pt x="290314" y="226544"/>
                  </a:lnTo>
                  <a:lnTo>
                    <a:pt x="325369" y="198112"/>
                  </a:lnTo>
                  <a:lnTo>
                    <a:pt x="362379" y="172139"/>
                  </a:lnTo>
                  <a:lnTo>
                    <a:pt x="401220" y="148751"/>
                  </a:lnTo>
                  <a:lnTo>
                    <a:pt x="441764" y="128072"/>
                  </a:lnTo>
                  <a:lnTo>
                    <a:pt x="483885" y="110230"/>
                  </a:lnTo>
                  <a:lnTo>
                    <a:pt x="527459" y="95350"/>
                  </a:lnTo>
                  <a:lnTo>
                    <a:pt x="572360" y="83557"/>
                  </a:lnTo>
                  <a:lnTo>
                    <a:pt x="618460" y="74978"/>
                  </a:lnTo>
                  <a:lnTo>
                    <a:pt x="665636" y="69738"/>
                  </a:lnTo>
                  <a:lnTo>
                    <a:pt x="713760" y="67964"/>
                  </a:lnTo>
                  <a:lnTo>
                    <a:pt x="1016810" y="67964"/>
                  </a:lnTo>
                  <a:lnTo>
                    <a:pt x="991321" y="56173"/>
                  </a:lnTo>
                  <a:lnTo>
                    <a:pt x="947954" y="39455"/>
                  </a:lnTo>
                  <a:lnTo>
                    <a:pt x="903286" y="25537"/>
                  </a:lnTo>
                  <a:lnTo>
                    <a:pt x="857426" y="14525"/>
                  </a:lnTo>
                  <a:lnTo>
                    <a:pt x="810480" y="6527"/>
                  </a:lnTo>
                  <a:lnTo>
                    <a:pt x="762556" y="1649"/>
                  </a:lnTo>
                  <a:lnTo>
                    <a:pt x="713760" y="0"/>
                  </a:lnTo>
                  <a:close/>
                </a:path>
                <a:path w="1428115" h="1427479">
                  <a:moveTo>
                    <a:pt x="1016810" y="67964"/>
                  </a:moveTo>
                  <a:lnTo>
                    <a:pt x="713760" y="67964"/>
                  </a:lnTo>
                  <a:lnTo>
                    <a:pt x="761885" y="69738"/>
                  </a:lnTo>
                  <a:lnTo>
                    <a:pt x="809062" y="74978"/>
                  </a:lnTo>
                  <a:lnTo>
                    <a:pt x="855163" y="83557"/>
                  </a:lnTo>
                  <a:lnTo>
                    <a:pt x="900064" y="95350"/>
                  </a:lnTo>
                  <a:lnTo>
                    <a:pt x="943639" y="110230"/>
                  </a:lnTo>
                  <a:lnTo>
                    <a:pt x="985761" y="128072"/>
                  </a:lnTo>
                  <a:lnTo>
                    <a:pt x="1026305" y="148751"/>
                  </a:lnTo>
                  <a:lnTo>
                    <a:pt x="1065145" y="172139"/>
                  </a:lnTo>
                  <a:lnTo>
                    <a:pt x="1102155" y="198112"/>
                  </a:lnTo>
                  <a:lnTo>
                    <a:pt x="1137210" y="226544"/>
                  </a:lnTo>
                  <a:lnTo>
                    <a:pt x="1170183" y="257308"/>
                  </a:lnTo>
                  <a:lnTo>
                    <a:pt x="1200949" y="290279"/>
                  </a:lnTo>
                  <a:lnTo>
                    <a:pt x="1229383" y="325332"/>
                  </a:lnTo>
                  <a:lnTo>
                    <a:pt x="1255357" y="362339"/>
                  </a:lnTo>
                  <a:lnTo>
                    <a:pt x="1278747" y="401177"/>
                  </a:lnTo>
                  <a:lnTo>
                    <a:pt x="1299426" y="441717"/>
                  </a:lnTo>
                  <a:lnTo>
                    <a:pt x="1317269" y="483836"/>
                  </a:lnTo>
                  <a:lnTo>
                    <a:pt x="1332150" y="527407"/>
                  </a:lnTo>
                  <a:lnTo>
                    <a:pt x="1343943" y="572303"/>
                  </a:lnTo>
                  <a:lnTo>
                    <a:pt x="1352523" y="618401"/>
                  </a:lnTo>
                  <a:lnTo>
                    <a:pt x="1357762" y="665572"/>
                  </a:lnTo>
                  <a:lnTo>
                    <a:pt x="1359537" y="713693"/>
                  </a:lnTo>
                  <a:lnTo>
                    <a:pt x="1357762" y="761814"/>
                  </a:lnTo>
                  <a:lnTo>
                    <a:pt x="1352523" y="808987"/>
                  </a:lnTo>
                  <a:lnTo>
                    <a:pt x="1343943" y="855086"/>
                  </a:lnTo>
                  <a:lnTo>
                    <a:pt x="1332150" y="899983"/>
                  </a:lnTo>
                  <a:lnTo>
                    <a:pt x="1317269" y="943555"/>
                  </a:lnTo>
                  <a:lnTo>
                    <a:pt x="1299426" y="985674"/>
                  </a:lnTo>
                  <a:lnTo>
                    <a:pt x="1278747" y="1026216"/>
                  </a:lnTo>
                  <a:lnTo>
                    <a:pt x="1255357" y="1065054"/>
                  </a:lnTo>
                  <a:lnTo>
                    <a:pt x="1229383" y="1102062"/>
                  </a:lnTo>
                  <a:lnTo>
                    <a:pt x="1200949" y="1137115"/>
                  </a:lnTo>
                  <a:lnTo>
                    <a:pt x="1170183" y="1170086"/>
                  </a:lnTo>
                  <a:lnTo>
                    <a:pt x="1137210" y="1200851"/>
                  </a:lnTo>
                  <a:lnTo>
                    <a:pt x="1102155" y="1229283"/>
                  </a:lnTo>
                  <a:lnTo>
                    <a:pt x="1065145" y="1255256"/>
                  </a:lnTo>
                  <a:lnTo>
                    <a:pt x="1026305" y="1278645"/>
                  </a:lnTo>
                  <a:lnTo>
                    <a:pt x="985761" y="1299323"/>
                  </a:lnTo>
                  <a:lnTo>
                    <a:pt x="943639" y="1317165"/>
                  </a:lnTo>
                  <a:lnTo>
                    <a:pt x="900064" y="1332046"/>
                  </a:lnTo>
                  <a:lnTo>
                    <a:pt x="855163" y="1343838"/>
                  </a:lnTo>
                  <a:lnTo>
                    <a:pt x="809062" y="1352417"/>
                  </a:lnTo>
                  <a:lnTo>
                    <a:pt x="761885" y="1357657"/>
                  </a:lnTo>
                  <a:lnTo>
                    <a:pt x="713760" y="1359432"/>
                  </a:lnTo>
                  <a:lnTo>
                    <a:pt x="1016828" y="1359432"/>
                  </a:lnTo>
                  <a:lnTo>
                    <a:pt x="1073728" y="1329824"/>
                  </a:lnTo>
                  <a:lnTo>
                    <a:pt x="1112552" y="1305349"/>
                  </a:lnTo>
                  <a:lnTo>
                    <a:pt x="1149649" y="1278503"/>
                  </a:lnTo>
                  <a:lnTo>
                    <a:pt x="1184909" y="1249393"/>
                  </a:lnTo>
                  <a:lnTo>
                    <a:pt x="1218227" y="1218127"/>
                  </a:lnTo>
                  <a:lnTo>
                    <a:pt x="1249495" y="1184811"/>
                  </a:lnTo>
                  <a:lnTo>
                    <a:pt x="1278607" y="1149552"/>
                  </a:lnTo>
                  <a:lnTo>
                    <a:pt x="1305454" y="1112458"/>
                  </a:lnTo>
                  <a:lnTo>
                    <a:pt x="1329930" y="1073635"/>
                  </a:lnTo>
                  <a:lnTo>
                    <a:pt x="1351927" y="1033192"/>
                  </a:lnTo>
                  <a:lnTo>
                    <a:pt x="1371340" y="991234"/>
                  </a:lnTo>
                  <a:lnTo>
                    <a:pt x="1388059" y="947870"/>
                  </a:lnTo>
                  <a:lnTo>
                    <a:pt x="1401979" y="903205"/>
                  </a:lnTo>
                  <a:lnTo>
                    <a:pt x="1412992" y="857348"/>
                  </a:lnTo>
                  <a:lnTo>
                    <a:pt x="1420991" y="810406"/>
                  </a:lnTo>
                  <a:lnTo>
                    <a:pt x="1425869" y="762485"/>
                  </a:lnTo>
                  <a:lnTo>
                    <a:pt x="1427519" y="713693"/>
                  </a:lnTo>
                  <a:lnTo>
                    <a:pt x="1425869" y="664900"/>
                  </a:lnTo>
                  <a:lnTo>
                    <a:pt x="1420991" y="616979"/>
                  </a:lnTo>
                  <a:lnTo>
                    <a:pt x="1412992" y="570037"/>
                  </a:lnTo>
                  <a:lnTo>
                    <a:pt x="1401979" y="524181"/>
                  </a:lnTo>
                  <a:lnTo>
                    <a:pt x="1388059" y="479517"/>
                  </a:lnTo>
                  <a:lnTo>
                    <a:pt x="1371340" y="436154"/>
                  </a:lnTo>
                  <a:lnTo>
                    <a:pt x="1351927" y="394197"/>
                  </a:lnTo>
                  <a:lnTo>
                    <a:pt x="1329930" y="353755"/>
                  </a:lnTo>
                  <a:lnTo>
                    <a:pt x="1305454" y="314934"/>
                  </a:lnTo>
                  <a:lnTo>
                    <a:pt x="1278607" y="277841"/>
                  </a:lnTo>
                  <a:lnTo>
                    <a:pt x="1249495" y="242584"/>
                  </a:lnTo>
                  <a:lnTo>
                    <a:pt x="1218227" y="209269"/>
                  </a:lnTo>
                  <a:lnTo>
                    <a:pt x="1184909" y="178004"/>
                  </a:lnTo>
                  <a:lnTo>
                    <a:pt x="1149649" y="148896"/>
                  </a:lnTo>
                  <a:lnTo>
                    <a:pt x="1112552" y="122051"/>
                  </a:lnTo>
                  <a:lnTo>
                    <a:pt x="1073728" y="97578"/>
                  </a:lnTo>
                  <a:lnTo>
                    <a:pt x="1033281" y="75583"/>
                  </a:lnTo>
                  <a:lnTo>
                    <a:pt x="1016810" y="6796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xmlns="" id="{E1EB330F-A4CB-084D-A895-A8AEA994A39F}"/>
                </a:ext>
              </a:extLst>
            </p:cNvPr>
            <p:cNvSpPr/>
            <p:nvPr/>
          </p:nvSpPr>
          <p:spPr>
            <a:xfrm>
              <a:off x="2138236" y="5695967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70">
                  <a:moveTo>
                    <a:pt x="349613" y="0"/>
                  </a:moveTo>
                  <a:lnTo>
                    <a:pt x="302172" y="3191"/>
                  </a:lnTo>
                  <a:lnTo>
                    <a:pt x="256671" y="12487"/>
                  </a:lnTo>
                  <a:lnTo>
                    <a:pt x="213527" y="27472"/>
                  </a:lnTo>
                  <a:lnTo>
                    <a:pt x="173156" y="47728"/>
                  </a:lnTo>
                  <a:lnTo>
                    <a:pt x="135974" y="72840"/>
                  </a:lnTo>
                  <a:lnTo>
                    <a:pt x="102398" y="102391"/>
                  </a:lnTo>
                  <a:lnTo>
                    <a:pt x="72846" y="135964"/>
                  </a:lnTo>
                  <a:lnTo>
                    <a:pt x="47732" y="173143"/>
                  </a:lnTo>
                  <a:lnTo>
                    <a:pt x="27474" y="213511"/>
                  </a:lnTo>
                  <a:lnTo>
                    <a:pt x="12488" y="256652"/>
                  </a:lnTo>
                  <a:lnTo>
                    <a:pt x="3191" y="302149"/>
                  </a:lnTo>
                  <a:lnTo>
                    <a:pt x="0" y="349586"/>
                  </a:lnTo>
                  <a:lnTo>
                    <a:pt x="3191" y="397017"/>
                  </a:lnTo>
                  <a:lnTo>
                    <a:pt x="12488" y="442509"/>
                  </a:lnTo>
                  <a:lnTo>
                    <a:pt x="27474" y="485646"/>
                  </a:lnTo>
                  <a:lnTo>
                    <a:pt x="47732" y="526011"/>
                  </a:lnTo>
                  <a:lnTo>
                    <a:pt x="72846" y="563188"/>
                  </a:lnTo>
                  <a:lnTo>
                    <a:pt x="102398" y="596759"/>
                  </a:lnTo>
                  <a:lnTo>
                    <a:pt x="135974" y="626308"/>
                  </a:lnTo>
                  <a:lnTo>
                    <a:pt x="173156" y="651419"/>
                  </a:lnTo>
                  <a:lnTo>
                    <a:pt x="213527" y="671675"/>
                  </a:lnTo>
                  <a:lnTo>
                    <a:pt x="256671" y="686660"/>
                  </a:lnTo>
                  <a:lnTo>
                    <a:pt x="302172" y="695956"/>
                  </a:lnTo>
                  <a:lnTo>
                    <a:pt x="349613" y="699147"/>
                  </a:lnTo>
                  <a:lnTo>
                    <a:pt x="397053" y="695956"/>
                  </a:lnTo>
                  <a:lnTo>
                    <a:pt x="442554" y="686660"/>
                  </a:lnTo>
                  <a:lnTo>
                    <a:pt x="485698" y="671675"/>
                  </a:lnTo>
                  <a:lnTo>
                    <a:pt x="526069" y="651419"/>
                  </a:lnTo>
                  <a:lnTo>
                    <a:pt x="563250" y="626308"/>
                  </a:lnTo>
                  <a:lnTo>
                    <a:pt x="596826" y="596759"/>
                  </a:lnTo>
                  <a:lnTo>
                    <a:pt x="626379" y="563188"/>
                  </a:lnTo>
                  <a:lnTo>
                    <a:pt x="651492" y="526011"/>
                  </a:lnTo>
                  <a:lnTo>
                    <a:pt x="671750" y="485646"/>
                  </a:lnTo>
                  <a:lnTo>
                    <a:pt x="686736" y="442509"/>
                  </a:lnTo>
                  <a:lnTo>
                    <a:pt x="696033" y="397017"/>
                  </a:lnTo>
                  <a:lnTo>
                    <a:pt x="699225" y="349586"/>
                  </a:lnTo>
                  <a:lnTo>
                    <a:pt x="696033" y="302149"/>
                  </a:lnTo>
                  <a:lnTo>
                    <a:pt x="686736" y="256652"/>
                  </a:lnTo>
                  <a:lnTo>
                    <a:pt x="671750" y="213511"/>
                  </a:lnTo>
                  <a:lnTo>
                    <a:pt x="651492" y="173143"/>
                  </a:lnTo>
                  <a:lnTo>
                    <a:pt x="626379" y="135964"/>
                  </a:lnTo>
                  <a:lnTo>
                    <a:pt x="596826" y="102391"/>
                  </a:lnTo>
                  <a:lnTo>
                    <a:pt x="563250" y="72840"/>
                  </a:lnTo>
                  <a:lnTo>
                    <a:pt x="526069" y="47728"/>
                  </a:lnTo>
                  <a:lnTo>
                    <a:pt x="485698" y="27472"/>
                  </a:lnTo>
                  <a:lnTo>
                    <a:pt x="442554" y="12487"/>
                  </a:lnTo>
                  <a:lnTo>
                    <a:pt x="397053" y="3191"/>
                  </a:lnTo>
                  <a:lnTo>
                    <a:pt x="349613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xmlns="" id="{84660961-D010-E84C-B6CD-4DF418FA686A}"/>
                </a:ext>
              </a:extLst>
            </p:cNvPr>
            <p:cNvSpPr/>
            <p:nvPr/>
          </p:nvSpPr>
          <p:spPr>
            <a:xfrm>
              <a:off x="2207435" y="5765152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39" h="561339">
                  <a:moveTo>
                    <a:pt x="280410" y="0"/>
                  </a:moveTo>
                  <a:lnTo>
                    <a:pt x="234926" y="3669"/>
                  </a:lnTo>
                  <a:lnTo>
                    <a:pt x="191779" y="14294"/>
                  </a:lnTo>
                  <a:lnTo>
                    <a:pt x="151545" y="31296"/>
                  </a:lnTo>
                  <a:lnTo>
                    <a:pt x="114803" y="54099"/>
                  </a:lnTo>
                  <a:lnTo>
                    <a:pt x="82130" y="82125"/>
                  </a:lnTo>
                  <a:lnTo>
                    <a:pt x="54102" y="114797"/>
                  </a:lnTo>
                  <a:lnTo>
                    <a:pt x="31298" y="151538"/>
                  </a:lnTo>
                  <a:lnTo>
                    <a:pt x="14295" y="191771"/>
                  </a:lnTo>
                  <a:lnTo>
                    <a:pt x="3670" y="234917"/>
                  </a:lnTo>
                  <a:lnTo>
                    <a:pt x="0" y="280402"/>
                  </a:lnTo>
                  <a:lnTo>
                    <a:pt x="3670" y="325879"/>
                  </a:lnTo>
                  <a:lnTo>
                    <a:pt x="14295" y="369020"/>
                  </a:lnTo>
                  <a:lnTo>
                    <a:pt x="31298" y="409248"/>
                  </a:lnTo>
                  <a:lnTo>
                    <a:pt x="54102" y="445986"/>
                  </a:lnTo>
                  <a:lnTo>
                    <a:pt x="82130" y="478656"/>
                  </a:lnTo>
                  <a:lnTo>
                    <a:pt x="114803" y="506680"/>
                  </a:lnTo>
                  <a:lnTo>
                    <a:pt x="151545" y="529482"/>
                  </a:lnTo>
                  <a:lnTo>
                    <a:pt x="191779" y="546484"/>
                  </a:lnTo>
                  <a:lnTo>
                    <a:pt x="234926" y="557108"/>
                  </a:lnTo>
                  <a:lnTo>
                    <a:pt x="280410" y="560778"/>
                  </a:lnTo>
                  <a:lnTo>
                    <a:pt x="325894" y="557108"/>
                  </a:lnTo>
                  <a:lnTo>
                    <a:pt x="369042" y="546484"/>
                  </a:lnTo>
                  <a:lnTo>
                    <a:pt x="409275" y="529482"/>
                  </a:lnTo>
                  <a:lnTo>
                    <a:pt x="446017" y="506680"/>
                  </a:lnTo>
                  <a:lnTo>
                    <a:pt x="478690" y="478656"/>
                  </a:lnTo>
                  <a:lnTo>
                    <a:pt x="506717" y="445986"/>
                  </a:lnTo>
                  <a:lnTo>
                    <a:pt x="529521" y="409248"/>
                  </a:lnTo>
                  <a:lnTo>
                    <a:pt x="546525" y="369020"/>
                  </a:lnTo>
                  <a:lnTo>
                    <a:pt x="557150" y="325879"/>
                  </a:lnTo>
                  <a:lnTo>
                    <a:pt x="560820" y="280402"/>
                  </a:lnTo>
                  <a:lnTo>
                    <a:pt x="557150" y="234917"/>
                  </a:lnTo>
                  <a:lnTo>
                    <a:pt x="546525" y="191771"/>
                  </a:lnTo>
                  <a:lnTo>
                    <a:pt x="529521" y="151538"/>
                  </a:lnTo>
                  <a:lnTo>
                    <a:pt x="506717" y="114797"/>
                  </a:lnTo>
                  <a:lnTo>
                    <a:pt x="478690" y="82125"/>
                  </a:lnTo>
                  <a:lnTo>
                    <a:pt x="446017" y="54099"/>
                  </a:lnTo>
                  <a:lnTo>
                    <a:pt x="409275" y="31296"/>
                  </a:lnTo>
                  <a:lnTo>
                    <a:pt x="369042" y="14294"/>
                  </a:lnTo>
                  <a:lnTo>
                    <a:pt x="325894" y="3669"/>
                  </a:lnTo>
                  <a:lnTo>
                    <a:pt x="280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xmlns="" id="{1DB0EE65-3E35-114B-AB8B-6B12E210F8F0}"/>
                </a:ext>
              </a:extLst>
            </p:cNvPr>
            <p:cNvSpPr/>
            <p:nvPr/>
          </p:nvSpPr>
          <p:spPr>
            <a:xfrm>
              <a:off x="2273800" y="583152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050" y="0"/>
                  </a:moveTo>
                  <a:lnTo>
                    <a:pt x="164969" y="5651"/>
                  </a:lnTo>
                  <a:lnTo>
                    <a:pt x="119914" y="21751"/>
                  </a:lnTo>
                  <a:lnTo>
                    <a:pt x="80170" y="47015"/>
                  </a:lnTo>
                  <a:lnTo>
                    <a:pt x="47023" y="80159"/>
                  </a:lnTo>
                  <a:lnTo>
                    <a:pt x="21755" y="119899"/>
                  </a:lnTo>
                  <a:lnTo>
                    <a:pt x="5652" y="164952"/>
                  </a:lnTo>
                  <a:lnTo>
                    <a:pt x="0" y="214034"/>
                  </a:lnTo>
                  <a:lnTo>
                    <a:pt x="5652" y="263106"/>
                  </a:lnTo>
                  <a:lnTo>
                    <a:pt x="21755" y="308153"/>
                  </a:lnTo>
                  <a:lnTo>
                    <a:pt x="47023" y="347889"/>
                  </a:lnTo>
                  <a:lnTo>
                    <a:pt x="80170" y="381030"/>
                  </a:lnTo>
                  <a:lnTo>
                    <a:pt x="119914" y="406293"/>
                  </a:lnTo>
                  <a:lnTo>
                    <a:pt x="164969" y="422392"/>
                  </a:lnTo>
                  <a:lnTo>
                    <a:pt x="214050" y="428044"/>
                  </a:lnTo>
                  <a:lnTo>
                    <a:pt x="263128" y="422392"/>
                  </a:lnTo>
                  <a:lnTo>
                    <a:pt x="308179" y="406293"/>
                  </a:lnTo>
                  <a:lnTo>
                    <a:pt x="347921" y="381030"/>
                  </a:lnTo>
                  <a:lnTo>
                    <a:pt x="381068" y="347889"/>
                  </a:lnTo>
                  <a:lnTo>
                    <a:pt x="406335" y="308153"/>
                  </a:lnTo>
                  <a:lnTo>
                    <a:pt x="422437" y="263106"/>
                  </a:lnTo>
                  <a:lnTo>
                    <a:pt x="428090" y="214034"/>
                  </a:lnTo>
                  <a:lnTo>
                    <a:pt x="422437" y="164952"/>
                  </a:lnTo>
                  <a:lnTo>
                    <a:pt x="406335" y="119899"/>
                  </a:lnTo>
                  <a:lnTo>
                    <a:pt x="381068" y="80159"/>
                  </a:lnTo>
                  <a:lnTo>
                    <a:pt x="347921" y="47015"/>
                  </a:lnTo>
                  <a:lnTo>
                    <a:pt x="308179" y="21751"/>
                  </a:lnTo>
                  <a:lnTo>
                    <a:pt x="263128" y="5651"/>
                  </a:lnTo>
                  <a:lnTo>
                    <a:pt x="214050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>
              <a:extLst>
                <a:ext uri="{FF2B5EF4-FFF2-40B4-BE49-F238E27FC236}">
                  <a16:creationId xmlns:a16="http://schemas.microsoft.com/office/drawing/2014/main" xmlns="" id="{AC39D1CA-A28D-304A-9A9E-57DC9E1D0825}"/>
                </a:ext>
              </a:extLst>
            </p:cNvPr>
            <p:cNvSpPr/>
            <p:nvPr/>
          </p:nvSpPr>
          <p:spPr>
            <a:xfrm>
              <a:off x="2343445" y="5901168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144409" y="0"/>
                  </a:moveTo>
                  <a:lnTo>
                    <a:pt x="98763" y="7361"/>
                  </a:lnTo>
                  <a:lnTo>
                    <a:pt x="59121" y="27858"/>
                  </a:lnTo>
                  <a:lnTo>
                    <a:pt x="27861" y="59114"/>
                  </a:lnTo>
                  <a:lnTo>
                    <a:pt x="7361" y="98749"/>
                  </a:lnTo>
                  <a:lnTo>
                    <a:pt x="0" y="144386"/>
                  </a:lnTo>
                  <a:lnTo>
                    <a:pt x="7361" y="190021"/>
                  </a:lnTo>
                  <a:lnTo>
                    <a:pt x="27861" y="229653"/>
                  </a:lnTo>
                  <a:lnTo>
                    <a:pt x="59121" y="260905"/>
                  </a:lnTo>
                  <a:lnTo>
                    <a:pt x="98763" y="281400"/>
                  </a:lnTo>
                  <a:lnTo>
                    <a:pt x="144409" y="288759"/>
                  </a:lnTo>
                  <a:lnTo>
                    <a:pt x="190043" y="281400"/>
                  </a:lnTo>
                  <a:lnTo>
                    <a:pt x="229677" y="260905"/>
                  </a:lnTo>
                  <a:lnTo>
                    <a:pt x="260934" y="229653"/>
                  </a:lnTo>
                  <a:lnTo>
                    <a:pt x="281432" y="190021"/>
                  </a:lnTo>
                  <a:lnTo>
                    <a:pt x="288794" y="144386"/>
                  </a:lnTo>
                  <a:lnTo>
                    <a:pt x="281432" y="98749"/>
                  </a:lnTo>
                  <a:lnTo>
                    <a:pt x="260934" y="59114"/>
                  </a:lnTo>
                  <a:lnTo>
                    <a:pt x="229677" y="27858"/>
                  </a:lnTo>
                  <a:lnTo>
                    <a:pt x="190043" y="7361"/>
                  </a:lnTo>
                  <a:lnTo>
                    <a:pt x="144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3">
              <a:extLst>
                <a:ext uri="{FF2B5EF4-FFF2-40B4-BE49-F238E27FC236}">
                  <a16:creationId xmlns:a16="http://schemas.microsoft.com/office/drawing/2014/main" xmlns="" id="{D686C718-B505-5241-8E40-74ED866B4432}"/>
                </a:ext>
              </a:extLst>
            </p:cNvPr>
            <p:cNvSpPr/>
            <p:nvPr/>
          </p:nvSpPr>
          <p:spPr>
            <a:xfrm>
              <a:off x="2418535" y="5976235"/>
              <a:ext cx="138612" cy="1386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4">
              <a:extLst>
                <a:ext uri="{FF2B5EF4-FFF2-40B4-BE49-F238E27FC236}">
                  <a16:creationId xmlns:a16="http://schemas.microsoft.com/office/drawing/2014/main" xmlns="" id="{B89DE480-E781-414F-9727-41D08FB3A62D}"/>
                </a:ext>
              </a:extLst>
            </p:cNvPr>
            <p:cNvSpPr/>
            <p:nvPr/>
          </p:nvSpPr>
          <p:spPr>
            <a:xfrm>
              <a:off x="1996739" y="5554473"/>
              <a:ext cx="982344" cy="491490"/>
            </a:xfrm>
            <a:custGeom>
              <a:avLst/>
              <a:gdLst/>
              <a:ahLst/>
              <a:cxnLst/>
              <a:rect l="l" t="t" r="r" b="b"/>
              <a:pathLst>
                <a:path w="982344" h="491489">
                  <a:moveTo>
                    <a:pt x="491106" y="0"/>
                  </a:moveTo>
                  <a:lnTo>
                    <a:pt x="443877" y="2252"/>
                  </a:lnTo>
                  <a:lnTo>
                    <a:pt x="397904" y="8870"/>
                  </a:lnTo>
                  <a:lnTo>
                    <a:pt x="353393" y="19647"/>
                  </a:lnTo>
                  <a:lnTo>
                    <a:pt x="310553" y="34375"/>
                  </a:lnTo>
                  <a:lnTo>
                    <a:pt x="269591" y="52847"/>
                  </a:lnTo>
                  <a:lnTo>
                    <a:pt x="230714" y="74856"/>
                  </a:lnTo>
                  <a:lnTo>
                    <a:pt x="194129" y="100194"/>
                  </a:lnTo>
                  <a:lnTo>
                    <a:pt x="160044" y="128655"/>
                  </a:lnTo>
                  <a:lnTo>
                    <a:pt x="128667" y="160030"/>
                  </a:lnTo>
                  <a:lnTo>
                    <a:pt x="100204" y="194112"/>
                  </a:lnTo>
                  <a:lnTo>
                    <a:pt x="74864" y="230695"/>
                  </a:lnTo>
                  <a:lnTo>
                    <a:pt x="52853" y="269570"/>
                  </a:lnTo>
                  <a:lnTo>
                    <a:pt x="34379" y="310530"/>
                  </a:lnTo>
                  <a:lnTo>
                    <a:pt x="19649" y="353369"/>
                  </a:lnTo>
                  <a:lnTo>
                    <a:pt x="8871" y="397879"/>
                  </a:lnTo>
                  <a:lnTo>
                    <a:pt x="2252" y="443852"/>
                  </a:lnTo>
                  <a:lnTo>
                    <a:pt x="0" y="491081"/>
                  </a:lnTo>
                  <a:lnTo>
                    <a:pt x="63442" y="491081"/>
                  </a:lnTo>
                  <a:lnTo>
                    <a:pt x="65957" y="444550"/>
                  </a:lnTo>
                  <a:lnTo>
                    <a:pt x="73324" y="399454"/>
                  </a:lnTo>
                  <a:lnTo>
                    <a:pt x="85282" y="356057"/>
                  </a:lnTo>
                  <a:lnTo>
                    <a:pt x="101567" y="314621"/>
                  </a:lnTo>
                  <a:lnTo>
                    <a:pt x="121916" y="275409"/>
                  </a:lnTo>
                  <a:lnTo>
                    <a:pt x="146067" y="238683"/>
                  </a:lnTo>
                  <a:lnTo>
                    <a:pt x="173756" y="204708"/>
                  </a:lnTo>
                  <a:lnTo>
                    <a:pt x="204721" y="173745"/>
                  </a:lnTo>
                  <a:lnTo>
                    <a:pt x="238699" y="146057"/>
                  </a:lnTo>
                  <a:lnTo>
                    <a:pt x="275426" y="121908"/>
                  </a:lnTo>
                  <a:lnTo>
                    <a:pt x="314640" y="101560"/>
                  </a:lnTo>
                  <a:lnTo>
                    <a:pt x="356078" y="85276"/>
                  </a:lnTo>
                  <a:lnTo>
                    <a:pt x="399477" y="73319"/>
                  </a:lnTo>
                  <a:lnTo>
                    <a:pt x="444574" y="65953"/>
                  </a:lnTo>
                  <a:lnTo>
                    <a:pt x="491106" y="63439"/>
                  </a:lnTo>
                  <a:lnTo>
                    <a:pt x="731329" y="63439"/>
                  </a:lnTo>
                  <a:lnTo>
                    <a:pt x="712620" y="52847"/>
                  </a:lnTo>
                  <a:lnTo>
                    <a:pt x="671658" y="34375"/>
                  </a:lnTo>
                  <a:lnTo>
                    <a:pt x="628818" y="19647"/>
                  </a:lnTo>
                  <a:lnTo>
                    <a:pt x="584308" y="8870"/>
                  </a:lnTo>
                  <a:lnTo>
                    <a:pt x="538335" y="2252"/>
                  </a:lnTo>
                  <a:lnTo>
                    <a:pt x="491106" y="0"/>
                  </a:lnTo>
                  <a:close/>
                </a:path>
                <a:path w="982344" h="491489">
                  <a:moveTo>
                    <a:pt x="731329" y="63439"/>
                  </a:moveTo>
                  <a:lnTo>
                    <a:pt x="491106" y="63439"/>
                  </a:lnTo>
                  <a:lnTo>
                    <a:pt x="537638" y="65953"/>
                  </a:lnTo>
                  <a:lnTo>
                    <a:pt x="582734" y="73319"/>
                  </a:lnTo>
                  <a:lnTo>
                    <a:pt x="626132" y="85276"/>
                  </a:lnTo>
                  <a:lnTo>
                    <a:pt x="667569" y="101560"/>
                  </a:lnTo>
                  <a:lnTo>
                    <a:pt x="706782" y="121908"/>
                  </a:lnTo>
                  <a:lnTo>
                    <a:pt x="743508" y="146057"/>
                  </a:lnTo>
                  <a:lnTo>
                    <a:pt x="777485" y="173745"/>
                  </a:lnTo>
                  <a:lnTo>
                    <a:pt x="808448" y="204708"/>
                  </a:lnTo>
                  <a:lnTo>
                    <a:pt x="836137" y="238683"/>
                  </a:lnTo>
                  <a:lnTo>
                    <a:pt x="860286" y="275409"/>
                  </a:lnTo>
                  <a:lnTo>
                    <a:pt x="880635" y="314621"/>
                  </a:lnTo>
                  <a:lnTo>
                    <a:pt x="896919" y="356057"/>
                  </a:lnTo>
                  <a:lnTo>
                    <a:pt x="908876" y="399454"/>
                  </a:lnTo>
                  <a:lnTo>
                    <a:pt x="916243" y="444550"/>
                  </a:lnTo>
                  <a:lnTo>
                    <a:pt x="918757" y="491081"/>
                  </a:lnTo>
                  <a:lnTo>
                    <a:pt x="982211" y="491081"/>
                  </a:lnTo>
                  <a:lnTo>
                    <a:pt x="979959" y="443852"/>
                  </a:lnTo>
                  <a:lnTo>
                    <a:pt x="973340" y="397879"/>
                  </a:lnTo>
                  <a:lnTo>
                    <a:pt x="962562" y="353369"/>
                  </a:lnTo>
                  <a:lnTo>
                    <a:pt x="947832" y="310530"/>
                  </a:lnTo>
                  <a:lnTo>
                    <a:pt x="929358" y="269570"/>
                  </a:lnTo>
                  <a:lnTo>
                    <a:pt x="907347" y="230695"/>
                  </a:lnTo>
                  <a:lnTo>
                    <a:pt x="882006" y="194112"/>
                  </a:lnTo>
                  <a:lnTo>
                    <a:pt x="853544" y="160030"/>
                  </a:lnTo>
                  <a:lnTo>
                    <a:pt x="822166" y="128655"/>
                  </a:lnTo>
                  <a:lnTo>
                    <a:pt x="788082" y="100194"/>
                  </a:lnTo>
                  <a:lnTo>
                    <a:pt x="751497" y="74856"/>
                  </a:lnTo>
                  <a:lnTo>
                    <a:pt x="731329" y="63439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>
              <a:extLst>
                <a:ext uri="{FF2B5EF4-FFF2-40B4-BE49-F238E27FC236}">
                  <a16:creationId xmlns:a16="http://schemas.microsoft.com/office/drawing/2014/main" xmlns="" id="{14697361-F006-4D46-971B-B36E7A33BA73}"/>
                </a:ext>
              </a:extLst>
            </p:cNvPr>
            <p:cNvSpPr/>
            <p:nvPr/>
          </p:nvSpPr>
          <p:spPr>
            <a:xfrm>
              <a:off x="2805116" y="2674849"/>
              <a:ext cx="904240" cy="382905"/>
            </a:xfrm>
            <a:custGeom>
              <a:avLst/>
              <a:gdLst/>
              <a:ahLst/>
              <a:cxnLst/>
              <a:rect l="l" t="t" r="r" b="b"/>
              <a:pathLst>
                <a:path w="904239" h="382905">
                  <a:moveTo>
                    <a:pt x="0" y="382323"/>
                  </a:moveTo>
                  <a:lnTo>
                    <a:pt x="904210" y="382323"/>
                  </a:lnTo>
                  <a:lnTo>
                    <a:pt x="904210" y="0"/>
                  </a:lnTo>
                  <a:lnTo>
                    <a:pt x="0" y="0"/>
                  </a:lnTo>
                  <a:lnTo>
                    <a:pt x="0" y="382323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6">
              <a:extLst>
                <a:ext uri="{FF2B5EF4-FFF2-40B4-BE49-F238E27FC236}">
                  <a16:creationId xmlns:a16="http://schemas.microsoft.com/office/drawing/2014/main" xmlns="" id="{41D7BD7A-FC91-964C-A768-499FC0FF2F1E}"/>
                </a:ext>
              </a:extLst>
            </p:cNvPr>
            <p:cNvSpPr/>
            <p:nvPr/>
          </p:nvSpPr>
          <p:spPr>
            <a:xfrm>
              <a:off x="3837994" y="2674849"/>
              <a:ext cx="151130" cy="382905"/>
            </a:xfrm>
            <a:custGeom>
              <a:avLst/>
              <a:gdLst/>
              <a:ahLst/>
              <a:cxnLst/>
              <a:rect l="l" t="t" r="r" b="b"/>
              <a:pathLst>
                <a:path w="151129" h="382905">
                  <a:moveTo>
                    <a:pt x="0" y="382323"/>
                  </a:moveTo>
                  <a:lnTo>
                    <a:pt x="150596" y="382323"/>
                  </a:lnTo>
                  <a:lnTo>
                    <a:pt x="150596" y="0"/>
                  </a:lnTo>
                  <a:lnTo>
                    <a:pt x="0" y="0"/>
                  </a:lnTo>
                  <a:lnTo>
                    <a:pt x="0" y="382323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7">
              <a:extLst>
                <a:ext uri="{FF2B5EF4-FFF2-40B4-BE49-F238E27FC236}">
                  <a16:creationId xmlns:a16="http://schemas.microsoft.com/office/drawing/2014/main" xmlns="" id="{EDEC16F4-DA83-F34B-A6A0-E3ECCF6FA17D}"/>
                </a:ext>
              </a:extLst>
            </p:cNvPr>
            <p:cNvSpPr/>
            <p:nvPr/>
          </p:nvSpPr>
          <p:spPr>
            <a:xfrm>
              <a:off x="4134737" y="2674849"/>
              <a:ext cx="0" cy="382905"/>
            </a:xfrm>
            <a:custGeom>
              <a:avLst/>
              <a:gdLst/>
              <a:ahLst/>
              <a:cxnLst/>
              <a:rect l="l" t="t" r="r" b="b"/>
              <a:pathLst>
                <a:path h="382905">
                  <a:moveTo>
                    <a:pt x="0" y="0"/>
                  </a:moveTo>
                  <a:lnTo>
                    <a:pt x="0" y="382323"/>
                  </a:lnTo>
                </a:path>
              </a:pathLst>
            </a:custGeom>
            <a:ln w="75304">
              <a:solidFill>
                <a:srgbClr val="E5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>
              <a:extLst>
                <a:ext uri="{FF2B5EF4-FFF2-40B4-BE49-F238E27FC236}">
                  <a16:creationId xmlns:a16="http://schemas.microsoft.com/office/drawing/2014/main" xmlns="" id="{E4883501-FA44-0E47-8201-11C761B1B5CB}"/>
                </a:ext>
              </a:extLst>
            </p:cNvPr>
            <p:cNvSpPr/>
            <p:nvPr/>
          </p:nvSpPr>
          <p:spPr>
            <a:xfrm>
              <a:off x="6703286" y="3548261"/>
              <a:ext cx="1049020" cy="962025"/>
            </a:xfrm>
            <a:custGeom>
              <a:avLst/>
              <a:gdLst/>
              <a:ahLst/>
              <a:cxnLst/>
              <a:rect l="l" t="t" r="r" b="b"/>
              <a:pathLst>
                <a:path w="1049020" h="962025">
                  <a:moveTo>
                    <a:pt x="1048547" y="0"/>
                  </a:moveTo>
                  <a:lnTo>
                    <a:pt x="442197" y="0"/>
                  </a:lnTo>
                  <a:lnTo>
                    <a:pt x="394083" y="2599"/>
                  </a:lnTo>
                  <a:lnTo>
                    <a:pt x="347453" y="10216"/>
                  </a:lnTo>
                  <a:lnTo>
                    <a:pt x="302579" y="22579"/>
                  </a:lnTo>
                  <a:lnTo>
                    <a:pt x="259732" y="39416"/>
                  </a:lnTo>
                  <a:lnTo>
                    <a:pt x="219186" y="60455"/>
                  </a:lnTo>
                  <a:lnTo>
                    <a:pt x="181210" y="85424"/>
                  </a:lnTo>
                  <a:lnTo>
                    <a:pt x="146078" y="114052"/>
                  </a:lnTo>
                  <a:lnTo>
                    <a:pt x="114061" y="146066"/>
                  </a:lnTo>
                  <a:lnTo>
                    <a:pt x="85431" y="181196"/>
                  </a:lnTo>
                  <a:lnTo>
                    <a:pt x="60459" y="219168"/>
                  </a:lnTo>
                  <a:lnTo>
                    <a:pt x="39419" y="259712"/>
                  </a:lnTo>
                  <a:lnTo>
                    <a:pt x="22581" y="302555"/>
                  </a:lnTo>
                  <a:lnTo>
                    <a:pt x="10217" y="347425"/>
                  </a:lnTo>
                  <a:lnTo>
                    <a:pt x="2599" y="394051"/>
                  </a:lnTo>
                  <a:lnTo>
                    <a:pt x="0" y="442161"/>
                  </a:lnTo>
                  <a:lnTo>
                    <a:pt x="0" y="961514"/>
                  </a:lnTo>
                  <a:lnTo>
                    <a:pt x="63455" y="961514"/>
                  </a:lnTo>
                  <a:lnTo>
                    <a:pt x="63455" y="442161"/>
                  </a:lnTo>
                  <a:lnTo>
                    <a:pt x="66411" y="394722"/>
                  </a:lnTo>
                  <a:lnTo>
                    <a:pt x="75042" y="349023"/>
                  </a:lnTo>
                  <a:lnTo>
                    <a:pt x="88990" y="305421"/>
                  </a:lnTo>
                  <a:lnTo>
                    <a:pt x="107896" y="264275"/>
                  </a:lnTo>
                  <a:lnTo>
                    <a:pt x="131404" y="225941"/>
                  </a:lnTo>
                  <a:lnTo>
                    <a:pt x="159155" y="190778"/>
                  </a:lnTo>
                  <a:lnTo>
                    <a:pt x="190793" y="159143"/>
                  </a:lnTo>
                  <a:lnTo>
                    <a:pt x="225959" y="131393"/>
                  </a:lnTo>
                  <a:lnTo>
                    <a:pt x="264295" y="107887"/>
                  </a:lnTo>
                  <a:lnTo>
                    <a:pt x="305445" y="88982"/>
                  </a:lnTo>
                  <a:lnTo>
                    <a:pt x="349051" y="75036"/>
                  </a:lnTo>
                  <a:lnTo>
                    <a:pt x="394754" y="66406"/>
                  </a:lnTo>
                  <a:lnTo>
                    <a:pt x="442197" y="63450"/>
                  </a:lnTo>
                  <a:lnTo>
                    <a:pt x="1048547" y="63450"/>
                  </a:lnTo>
                  <a:lnTo>
                    <a:pt x="1048547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>
              <a:extLst>
                <a:ext uri="{FF2B5EF4-FFF2-40B4-BE49-F238E27FC236}">
                  <a16:creationId xmlns:a16="http://schemas.microsoft.com/office/drawing/2014/main" xmlns="" id="{D16AA934-7B2D-2A47-BC9A-F369EF6FE3C0}"/>
                </a:ext>
              </a:extLst>
            </p:cNvPr>
            <p:cNvSpPr/>
            <p:nvPr/>
          </p:nvSpPr>
          <p:spPr>
            <a:xfrm>
              <a:off x="7520763" y="2616864"/>
              <a:ext cx="1903730" cy="1910080"/>
            </a:xfrm>
            <a:custGeom>
              <a:avLst/>
              <a:gdLst/>
              <a:ahLst/>
              <a:cxnLst/>
              <a:rect l="l" t="t" r="r" b="b"/>
              <a:pathLst>
                <a:path w="1903729" h="1910079">
                  <a:moveTo>
                    <a:pt x="825453" y="1735825"/>
                  </a:moveTo>
                  <a:lnTo>
                    <a:pt x="799802" y="1903065"/>
                  </a:lnTo>
                  <a:lnTo>
                    <a:pt x="811414" y="1904772"/>
                  </a:lnTo>
                  <a:lnTo>
                    <a:pt x="823074" y="1906342"/>
                  </a:lnTo>
                  <a:lnTo>
                    <a:pt x="834779" y="1907774"/>
                  </a:lnTo>
                  <a:lnTo>
                    <a:pt x="850360" y="1909460"/>
                  </a:lnTo>
                  <a:lnTo>
                    <a:pt x="867175" y="1741097"/>
                  </a:lnTo>
                  <a:lnTo>
                    <a:pt x="864002" y="1740780"/>
                  </a:lnTo>
                  <a:lnTo>
                    <a:pt x="854301" y="1739707"/>
                  </a:lnTo>
                  <a:lnTo>
                    <a:pt x="844641" y="1738523"/>
                  </a:lnTo>
                  <a:lnTo>
                    <a:pt x="835023" y="1737228"/>
                  </a:lnTo>
                  <a:lnTo>
                    <a:pt x="825453" y="1735825"/>
                  </a:lnTo>
                  <a:close/>
                </a:path>
                <a:path w="1903729" h="1910079">
                  <a:moveTo>
                    <a:pt x="1192676" y="1705223"/>
                  </a:moveTo>
                  <a:lnTo>
                    <a:pt x="1183480" y="1708209"/>
                  </a:lnTo>
                  <a:lnTo>
                    <a:pt x="1174238" y="1711087"/>
                  </a:lnTo>
                  <a:lnTo>
                    <a:pt x="1164952" y="1713854"/>
                  </a:lnTo>
                  <a:lnTo>
                    <a:pt x="1155627" y="1716510"/>
                  </a:lnTo>
                  <a:lnTo>
                    <a:pt x="1200924" y="1879528"/>
                  </a:lnTo>
                  <a:lnTo>
                    <a:pt x="1212266" y="1876302"/>
                  </a:lnTo>
                  <a:lnTo>
                    <a:pt x="1223556" y="1872939"/>
                  </a:lnTo>
                  <a:lnTo>
                    <a:pt x="1234794" y="1869439"/>
                  </a:lnTo>
                  <a:lnTo>
                    <a:pt x="1245977" y="1865801"/>
                  </a:lnTo>
                  <a:lnTo>
                    <a:pt x="1192676" y="1705223"/>
                  </a:lnTo>
                  <a:close/>
                </a:path>
                <a:path w="1903729" h="1910079">
                  <a:moveTo>
                    <a:pt x="1475698" y="1539655"/>
                  </a:moveTo>
                  <a:lnTo>
                    <a:pt x="1468463" y="1546145"/>
                  </a:lnTo>
                  <a:lnTo>
                    <a:pt x="1461148" y="1552546"/>
                  </a:lnTo>
                  <a:lnTo>
                    <a:pt x="1453756" y="1558856"/>
                  </a:lnTo>
                  <a:lnTo>
                    <a:pt x="1446288" y="1565071"/>
                  </a:lnTo>
                  <a:lnTo>
                    <a:pt x="1553784" y="1695743"/>
                  </a:lnTo>
                  <a:lnTo>
                    <a:pt x="1562835" y="1688202"/>
                  </a:lnTo>
                  <a:lnTo>
                    <a:pt x="1571795" y="1680551"/>
                  </a:lnTo>
                  <a:lnTo>
                    <a:pt x="1580664" y="1672791"/>
                  </a:lnTo>
                  <a:lnTo>
                    <a:pt x="1589440" y="1664920"/>
                  </a:lnTo>
                  <a:lnTo>
                    <a:pt x="1475698" y="1539655"/>
                  </a:lnTo>
                  <a:close/>
                </a:path>
                <a:path w="1903729" h="1910079">
                  <a:moveTo>
                    <a:pt x="1667563" y="1273811"/>
                  </a:moveTo>
                  <a:lnTo>
                    <a:pt x="1663575" y="1282703"/>
                  </a:lnTo>
                  <a:lnTo>
                    <a:pt x="1659484" y="1291534"/>
                  </a:lnTo>
                  <a:lnTo>
                    <a:pt x="1655289" y="1300301"/>
                  </a:lnTo>
                  <a:lnTo>
                    <a:pt x="1650992" y="1309001"/>
                  </a:lnTo>
                  <a:lnTo>
                    <a:pt x="1802246" y="1384837"/>
                  </a:lnTo>
                  <a:lnTo>
                    <a:pt x="1807480" y="1374255"/>
                  </a:lnTo>
                  <a:lnTo>
                    <a:pt x="1812583" y="1363596"/>
                  </a:lnTo>
                  <a:lnTo>
                    <a:pt x="1817557" y="1352859"/>
                  </a:lnTo>
                  <a:lnTo>
                    <a:pt x="1822406" y="1342044"/>
                  </a:lnTo>
                  <a:lnTo>
                    <a:pt x="1667563" y="1273811"/>
                  </a:lnTo>
                  <a:close/>
                </a:path>
                <a:path w="1903729" h="1910079">
                  <a:moveTo>
                    <a:pt x="1903445" y="952375"/>
                  </a:moveTo>
                  <a:lnTo>
                    <a:pt x="1734240" y="952948"/>
                  </a:lnTo>
                  <a:lnTo>
                    <a:pt x="1734201" y="964120"/>
                  </a:lnTo>
                  <a:lnTo>
                    <a:pt x="1734080" y="972320"/>
                  </a:lnTo>
                  <a:lnTo>
                    <a:pt x="1733817" y="982038"/>
                  </a:lnTo>
                  <a:lnTo>
                    <a:pt x="1733435" y="991774"/>
                  </a:lnTo>
                  <a:lnTo>
                    <a:pt x="1902457" y="999498"/>
                  </a:lnTo>
                  <a:lnTo>
                    <a:pt x="1902931" y="987684"/>
                  </a:lnTo>
                  <a:lnTo>
                    <a:pt x="1903253" y="975891"/>
                  </a:lnTo>
                  <a:lnTo>
                    <a:pt x="1903427" y="962623"/>
                  </a:lnTo>
                  <a:lnTo>
                    <a:pt x="1903445" y="952375"/>
                  </a:lnTo>
                  <a:close/>
                </a:path>
                <a:path w="1903729" h="1910079">
                  <a:moveTo>
                    <a:pt x="1818904" y="563364"/>
                  </a:moveTo>
                  <a:lnTo>
                    <a:pt x="1664695" y="633013"/>
                  </a:lnTo>
                  <a:lnTo>
                    <a:pt x="1668631" y="641869"/>
                  </a:lnTo>
                  <a:lnTo>
                    <a:pt x="1672458" y="650775"/>
                  </a:lnTo>
                  <a:lnTo>
                    <a:pt x="1676177" y="659732"/>
                  </a:lnTo>
                  <a:lnTo>
                    <a:pt x="1679790" y="668740"/>
                  </a:lnTo>
                  <a:lnTo>
                    <a:pt x="1837232" y="606753"/>
                  </a:lnTo>
                  <a:lnTo>
                    <a:pt x="1832846" y="595806"/>
                  </a:lnTo>
                  <a:lnTo>
                    <a:pt x="1828329" y="584926"/>
                  </a:lnTo>
                  <a:lnTo>
                    <a:pt x="1823681" y="574113"/>
                  </a:lnTo>
                  <a:lnTo>
                    <a:pt x="1818904" y="563364"/>
                  </a:lnTo>
                  <a:close/>
                </a:path>
                <a:path w="1903729" h="1910079">
                  <a:moveTo>
                    <a:pt x="1583729" y="242453"/>
                  </a:moveTo>
                  <a:lnTo>
                    <a:pt x="1470804" y="368449"/>
                  </a:lnTo>
                  <a:lnTo>
                    <a:pt x="1478009" y="374987"/>
                  </a:lnTo>
                  <a:lnTo>
                    <a:pt x="1485129" y="381605"/>
                  </a:lnTo>
                  <a:lnTo>
                    <a:pt x="1492163" y="388308"/>
                  </a:lnTo>
                  <a:lnTo>
                    <a:pt x="1499114" y="395099"/>
                  </a:lnTo>
                  <a:lnTo>
                    <a:pt x="1618081" y="274763"/>
                  </a:lnTo>
                  <a:lnTo>
                    <a:pt x="1609645" y="266537"/>
                  </a:lnTo>
                  <a:lnTo>
                    <a:pt x="1601106" y="258406"/>
                  </a:lnTo>
                  <a:lnTo>
                    <a:pt x="1592467" y="250377"/>
                  </a:lnTo>
                  <a:lnTo>
                    <a:pt x="1583729" y="242453"/>
                  </a:lnTo>
                  <a:close/>
                </a:path>
                <a:path w="1903729" h="1910079">
                  <a:moveTo>
                    <a:pt x="1238399" y="44220"/>
                  </a:moveTo>
                  <a:lnTo>
                    <a:pt x="1186708" y="205334"/>
                  </a:lnTo>
                  <a:lnTo>
                    <a:pt x="1195952" y="208363"/>
                  </a:lnTo>
                  <a:lnTo>
                    <a:pt x="1205139" y="211500"/>
                  </a:lnTo>
                  <a:lnTo>
                    <a:pt x="1214269" y="214745"/>
                  </a:lnTo>
                  <a:lnTo>
                    <a:pt x="1223341" y="218097"/>
                  </a:lnTo>
                  <a:lnTo>
                    <a:pt x="1282976" y="59753"/>
                  </a:lnTo>
                  <a:lnTo>
                    <a:pt x="1271934" y="55671"/>
                  </a:lnTo>
                  <a:lnTo>
                    <a:pt x="1260825" y="51721"/>
                  </a:lnTo>
                  <a:lnTo>
                    <a:pt x="1249648" y="47903"/>
                  </a:lnTo>
                  <a:lnTo>
                    <a:pt x="1238399" y="44220"/>
                  </a:lnTo>
                  <a:close/>
                </a:path>
                <a:path w="1903729" h="1910079">
                  <a:moveTo>
                    <a:pt x="889506" y="0"/>
                  </a:moveTo>
                  <a:lnTo>
                    <a:pt x="877698" y="757"/>
                  </a:lnTo>
                  <a:lnTo>
                    <a:pt x="865923" y="1657"/>
                  </a:lnTo>
                  <a:lnTo>
                    <a:pt x="854182" y="2702"/>
                  </a:lnTo>
                  <a:lnTo>
                    <a:pt x="842476" y="3892"/>
                  </a:lnTo>
                  <a:lnTo>
                    <a:pt x="860634" y="172109"/>
                  </a:lnTo>
                  <a:lnTo>
                    <a:pt x="870258" y="171138"/>
                  </a:lnTo>
                  <a:lnTo>
                    <a:pt x="879910" y="170281"/>
                  </a:lnTo>
                  <a:lnTo>
                    <a:pt x="889592" y="169537"/>
                  </a:lnTo>
                  <a:lnTo>
                    <a:pt x="899306" y="168911"/>
                  </a:lnTo>
                  <a:lnTo>
                    <a:pt x="889506" y="0"/>
                  </a:lnTo>
                  <a:close/>
                </a:path>
                <a:path w="1903729" h="1910079">
                  <a:moveTo>
                    <a:pt x="505614" y="105680"/>
                  </a:moveTo>
                  <a:lnTo>
                    <a:pt x="495182" y="111169"/>
                  </a:lnTo>
                  <a:lnTo>
                    <a:pt x="484824" y="116783"/>
                  </a:lnTo>
                  <a:lnTo>
                    <a:pt x="474544" y="122522"/>
                  </a:lnTo>
                  <a:lnTo>
                    <a:pt x="464345" y="128389"/>
                  </a:lnTo>
                  <a:lnTo>
                    <a:pt x="549521" y="274580"/>
                  </a:lnTo>
                  <a:lnTo>
                    <a:pt x="557935" y="269746"/>
                  </a:lnTo>
                  <a:lnTo>
                    <a:pt x="566409" y="265015"/>
                  </a:lnTo>
                  <a:lnTo>
                    <a:pt x="574944" y="260388"/>
                  </a:lnTo>
                  <a:lnTo>
                    <a:pt x="583543" y="255863"/>
                  </a:lnTo>
                  <a:lnTo>
                    <a:pt x="505614" y="105680"/>
                  </a:lnTo>
                  <a:close/>
                </a:path>
                <a:path w="1903729" h="1910079">
                  <a:moveTo>
                    <a:pt x="197882" y="357772"/>
                  </a:moveTo>
                  <a:lnTo>
                    <a:pt x="190551" y="367016"/>
                  </a:lnTo>
                  <a:lnTo>
                    <a:pt x="183331" y="376350"/>
                  </a:lnTo>
                  <a:lnTo>
                    <a:pt x="176224" y="385777"/>
                  </a:lnTo>
                  <a:lnTo>
                    <a:pt x="169230" y="395295"/>
                  </a:lnTo>
                  <a:lnTo>
                    <a:pt x="306219" y="494618"/>
                  </a:lnTo>
                  <a:lnTo>
                    <a:pt x="311978" y="486777"/>
                  </a:lnTo>
                  <a:lnTo>
                    <a:pt x="317832" y="479015"/>
                  </a:lnTo>
                  <a:lnTo>
                    <a:pt x="323779" y="471330"/>
                  </a:lnTo>
                  <a:lnTo>
                    <a:pt x="329820" y="463722"/>
                  </a:lnTo>
                  <a:lnTo>
                    <a:pt x="197882" y="357772"/>
                  </a:lnTo>
                  <a:close/>
                </a:path>
                <a:path w="1903729" h="1910079">
                  <a:moveTo>
                    <a:pt x="173562" y="794039"/>
                  </a:moveTo>
                  <a:close/>
                </a:path>
                <a:path w="1903729" h="1910079">
                  <a:moveTo>
                    <a:pt x="18743" y="713460"/>
                  </a:moveTo>
                  <a:lnTo>
                    <a:pt x="15838" y="724854"/>
                  </a:lnTo>
                  <a:lnTo>
                    <a:pt x="13069" y="736304"/>
                  </a:lnTo>
                  <a:lnTo>
                    <a:pt x="10438" y="747810"/>
                  </a:lnTo>
                  <a:lnTo>
                    <a:pt x="7943" y="759376"/>
                  </a:lnTo>
                  <a:lnTo>
                    <a:pt x="173562" y="794039"/>
                  </a:lnTo>
                  <a:lnTo>
                    <a:pt x="175614" y="784527"/>
                  </a:lnTo>
                  <a:lnTo>
                    <a:pt x="177779" y="775057"/>
                  </a:lnTo>
                  <a:lnTo>
                    <a:pt x="180057" y="765635"/>
                  </a:lnTo>
                  <a:lnTo>
                    <a:pt x="182445" y="756264"/>
                  </a:lnTo>
                  <a:lnTo>
                    <a:pt x="18743" y="713460"/>
                  </a:lnTo>
                  <a:close/>
                </a:path>
                <a:path w="1903729" h="1910079">
                  <a:moveTo>
                    <a:pt x="166984" y="1083619"/>
                  </a:moveTo>
                  <a:lnTo>
                    <a:pt x="0" y="1110975"/>
                  </a:lnTo>
                  <a:lnTo>
                    <a:pt x="1985" y="1122639"/>
                  </a:lnTo>
                  <a:lnTo>
                    <a:pt x="4113" y="1134256"/>
                  </a:lnTo>
                  <a:lnTo>
                    <a:pt x="6381" y="1145824"/>
                  </a:lnTo>
                  <a:lnTo>
                    <a:pt x="8785" y="1157343"/>
                  </a:lnTo>
                  <a:lnTo>
                    <a:pt x="174197" y="1121737"/>
                  </a:lnTo>
                  <a:lnTo>
                    <a:pt x="172220" y="1112264"/>
                  </a:lnTo>
                  <a:lnTo>
                    <a:pt x="170357" y="1102752"/>
                  </a:lnTo>
                  <a:lnTo>
                    <a:pt x="168610" y="1093203"/>
                  </a:lnTo>
                  <a:lnTo>
                    <a:pt x="166984" y="1083619"/>
                  </a:lnTo>
                  <a:close/>
                </a:path>
                <a:path w="1903729" h="1910079">
                  <a:moveTo>
                    <a:pt x="286280" y="1388717"/>
                  </a:moveTo>
                  <a:lnTo>
                    <a:pt x="144898" y="1481672"/>
                  </a:lnTo>
                  <a:lnTo>
                    <a:pt x="151436" y="1491477"/>
                  </a:lnTo>
                  <a:lnTo>
                    <a:pt x="158092" y="1501201"/>
                  </a:lnTo>
                  <a:lnTo>
                    <a:pt x="164862" y="1510842"/>
                  </a:lnTo>
                  <a:lnTo>
                    <a:pt x="171744" y="1520400"/>
                  </a:lnTo>
                  <a:lnTo>
                    <a:pt x="308420" y="1420649"/>
                  </a:lnTo>
                  <a:lnTo>
                    <a:pt x="302748" y="1412775"/>
                  </a:lnTo>
                  <a:lnTo>
                    <a:pt x="297166" y="1404822"/>
                  </a:lnTo>
                  <a:lnTo>
                    <a:pt x="291678" y="1396802"/>
                  </a:lnTo>
                  <a:lnTo>
                    <a:pt x="286280" y="1388717"/>
                  </a:lnTo>
                  <a:close/>
                </a:path>
                <a:path w="1903729" h="1910079">
                  <a:moveTo>
                    <a:pt x="519099" y="1619712"/>
                  </a:moveTo>
                  <a:lnTo>
                    <a:pt x="427358" y="1761890"/>
                  </a:lnTo>
                  <a:lnTo>
                    <a:pt x="437318" y="1768227"/>
                  </a:lnTo>
                  <a:lnTo>
                    <a:pt x="447358" y="1774444"/>
                  </a:lnTo>
                  <a:lnTo>
                    <a:pt x="457481" y="1780539"/>
                  </a:lnTo>
                  <a:lnTo>
                    <a:pt x="467688" y="1786512"/>
                  </a:lnTo>
                  <a:lnTo>
                    <a:pt x="552279" y="1639980"/>
                  </a:lnTo>
                  <a:lnTo>
                    <a:pt x="543882" y="1635062"/>
                  </a:lnTo>
                  <a:lnTo>
                    <a:pt x="535552" y="1630047"/>
                  </a:lnTo>
                  <a:lnTo>
                    <a:pt x="527290" y="1624931"/>
                  </a:lnTo>
                  <a:lnTo>
                    <a:pt x="519099" y="1619712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>
              <a:extLst>
                <a:ext uri="{FF2B5EF4-FFF2-40B4-BE49-F238E27FC236}">
                  <a16:creationId xmlns:a16="http://schemas.microsoft.com/office/drawing/2014/main" xmlns="" id="{DCA6DFD9-60FF-274F-9868-1EA2CFBA1B7C}"/>
                </a:ext>
              </a:extLst>
            </p:cNvPr>
            <p:cNvSpPr/>
            <p:nvPr/>
          </p:nvSpPr>
          <p:spPr>
            <a:xfrm>
              <a:off x="2456120" y="4739388"/>
              <a:ext cx="681990" cy="847090"/>
            </a:xfrm>
            <a:custGeom>
              <a:avLst/>
              <a:gdLst/>
              <a:ahLst/>
              <a:cxnLst/>
              <a:rect l="l" t="t" r="r" b="b"/>
              <a:pathLst>
                <a:path w="681989" h="847089">
                  <a:moveTo>
                    <a:pt x="681508" y="0"/>
                  </a:moveTo>
                  <a:lnTo>
                    <a:pt x="417327" y="0"/>
                  </a:lnTo>
                  <a:lnTo>
                    <a:pt x="368726" y="2812"/>
                  </a:lnTo>
                  <a:lnTo>
                    <a:pt x="321755" y="11040"/>
                  </a:lnTo>
                  <a:lnTo>
                    <a:pt x="276728" y="24368"/>
                  </a:lnTo>
                  <a:lnTo>
                    <a:pt x="233960" y="42480"/>
                  </a:lnTo>
                  <a:lnTo>
                    <a:pt x="193768" y="65060"/>
                  </a:lnTo>
                  <a:lnTo>
                    <a:pt x="156467" y="91793"/>
                  </a:lnTo>
                  <a:lnTo>
                    <a:pt x="122372" y="122364"/>
                  </a:lnTo>
                  <a:lnTo>
                    <a:pt x="91799" y="156457"/>
                  </a:lnTo>
                  <a:lnTo>
                    <a:pt x="65064" y="193757"/>
                  </a:lnTo>
                  <a:lnTo>
                    <a:pt x="42482" y="233947"/>
                  </a:lnTo>
                  <a:lnTo>
                    <a:pt x="24370" y="276713"/>
                  </a:lnTo>
                  <a:lnTo>
                    <a:pt x="11041" y="321738"/>
                  </a:lnTo>
                  <a:lnTo>
                    <a:pt x="2812" y="368709"/>
                  </a:lnTo>
                  <a:lnTo>
                    <a:pt x="0" y="417308"/>
                  </a:lnTo>
                  <a:lnTo>
                    <a:pt x="0" y="846804"/>
                  </a:lnTo>
                  <a:lnTo>
                    <a:pt x="63455" y="846804"/>
                  </a:lnTo>
                  <a:lnTo>
                    <a:pt x="63455" y="417308"/>
                  </a:lnTo>
                  <a:lnTo>
                    <a:pt x="66691" y="369358"/>
                  </a:lnTo>
                  <a:lnTo>
                    <a:pt x="76117" y="323349"/>
                  </a:lnTo>
                  <a:lnTo>
                    <a:pt x="91308" y="279705"/>
                  </a:lnTo>
                  <a:lnTo>
                    <a:pt x="111839" y="238851"/>
                  </a:lnTo>
                  <a:lnTo>
                    <a:pt x="137284" y="201212"/>
                  </a:lnTo>
                  <a:lnTo>
                    <a:pt x="167219" y="167212"/>
                  </a:lnTo>
                  <a:lnTo>
                    <a:pt x="201220" y="137278"/>
                  </a:lnTo>
                  <a:lnTo>
                    <a:pt x="238860" y="111833"/>
                  </a:lnTo>
                  <a:lnTo>
                    <a:pt x="279716" y="91303"/>
                  </a:lnTo>
                  <a:lnTo>
                    <a:pt x="323362" y="76112"/>
                  </a:lnTo>
                  <a:lnTo>
                    <a:pt x="369374" y="66686"/>
                  </a:lnTo>
                  <a:lnTo>
                    <a:pt x="417327" y="63450"/>
                  </a:lnTo>
                  <a:lnTo>
                    <a:pt x="681508" y="63450"/>
                  </a:lnTo>
                  <a:lnTo>
                    <a:pt x="681508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1">
              <a:extLst>
                <a:ext uri="{FF2B5EF4-FFF2-40B4-BE49-F238E27FC236}">
                  <a16:creationId xmlns:a16="http://schemas.microsoft.com/office/drawing/2014/main" xmlns="" id="{69646F0B-C667-0945-A5D0-226220868D1F}"/>
                </a:ext>
              </a:extLst>
            </p:cNvPr>
            <p:cNvSpPr/>
            <p:nvPr/>
          </p:nvSpPr>
          <p:spPr>
            <a:xfrm>
              <a:off x="7387148" y="5332498"/>
              <a:ext cx="1470025" cy="0"/>
            </a:xfrm>
            <a:custGeom>
              <a:avLst/>
              <a:gdLst/>
              <a:ahLst/>
              <a:cxnLst/>
              <a:rect l="l" t="t" r="r" b="b"/>
              <a:pathLst>
                <a:path w="1470025">
                  <a:moveTo>
                    <a:pt x="0" y="0"/>
                  </a:moveTo>
                  <a:lnTo>
                    <a:pt x="1470022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2">
              <a:extLst>
                <a:ext uri="{FF2B5EF4-FFF2-40B4-BE49-F238E27FC236}">
                  <a16:creationId xmlns:a16="http://schemas.microsoft.com/office/drawing/2014/main" xmlns="" id="{2FEA472B-2B09-B846-A74E-74292C0EF884}"/>
                </a:ext>
              </a:extLst>
            </p:cNvPr>
            <p:cNvSpPr/>
            <p:nvPr/>
          </p:nvSpPr>
          <p:spPr>
            <a:xfrm>
              <a:off x="8037453" y="5332509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256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3">
              <a:extLst>
                <a:ext uri="{FF2B5EF4-FFF2-40B4-BE49-F238E27FC236}">
                  <a16:creationId xmlns:a16="http://schemas.microsoft.com/office/drawing/2014/main" xmlns="" id="{5074BF7A-A1BC-1745-A2BD-A49DA5D637A6}"/>
                </a:ext>
              </a:extLst>
            </p:cNvPr>
            <p:cNvSpPr/>
            <p:nvPr/>
          </p:nvSpPr>
          <p:spPr>
            <a:xfrm>
              <a:off x="6462521" y="5873484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472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4">
              <a:extLst>
                <a:ext uri="{FF2B5EF4-FFF2-40B4-BE49-F238E27FC236}">
                  <a16:creationId xmlns:a16="http://schemas.microsoft.com/office/drawing/2014/main" xmlns="" id="{0DBAF3C0-6B48-DD41-8964-D9B9F2629F21}"/>
                </a:ext>
              </a:extLst>
            </p:cNvPr>
            <p:cNvSpPr/>
            <p:nvPr/>
          </p:nvSpPr>
          <p:spPr>
            <a:xfrm>
              <a:off x="6462509" y="5983570"/>
              <a:ext cx="509905" cy="0"/>
            </a:xfrm>
            <a:custGeom>
              <a:avLst/>
              <a:gdLst/>
              <a:ahLst/>
              <a:cxnLst/>
              <a:rect l="l" t="t" r="r" b="b"/>
              <a:pathLst>
                <a:path w="509904">
                  <a:moveTo>
                    <a:pt x="0" y="0"/>
                  </a:moveTo>
                  <a:lnTo>
                    <a:pt x="509398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5">
              <a:extLst>
                <a:ext uri="{FF2B5EF4-FFF2-40B4-BE49-F238E27FC236}">
                  <a16:creationId xmlns:a16="http://schemas.microsoft.com/office/drawing/2014/main" xmlns="" id="{DB21587B-C15D-3E40-9F74-2CD6B6043EF3}"/>
                </a:ext>
              </a:extLst>
            </p:cNvPr>
            <p:cNvSpPr/>
            <p:nvPr/>
          </p:nvSpPr>
          <p:spPr>
            <a:xfrm>
              <a:off x="6142530" y="5823830"/>
              <a:ext cx="257175" cy="203200"/>
            </a:xfrm>
            <a:custGeom>
              <a:avLst/>
              <a:gdLst/>
              <a:ahLst/>
              <a:cxnLst/>
              <a:rect l="l" t="t" r="r" b="b"/>
              <a:pathLst>
                <a:path w="257175" h="203200">
                  <a:moveTo>
                    <a:pt x="42197" y="71442"/>
                  </a:moveTo>
                  <a:lnTo>
                    <a:pt x="0" y="118822"/>
                  </a:lnTo>
                  <a:lnTo>
                    <a:pt x="94584" y="203052"/>
                  </a:lnTo>
                  <a:lnTo>
                    <a:pt x="183762" y="116431"/>
                  </a:lnTo>
                  <a:lnTo>
                    <a:pt x="92704" y="116431"/>
                  </a:lnTo>
                  <a:lnTo>
                    <a:pt x="42197" y="71442"/>
                  </a:lnTo>
                  <a:close/>
                </a:path>
                <a:path w="257175" h="203200">
                  <a:moveTo>
                    <a:pt x="212538" y="0"/>
                  </a:moveTo>
                  <a:lnTo>
                    <a:pt x="92704" y="116431"/>
                  </a:lnTo>
                  <a:lnTo>
                    <a:pt x="183762" y="116431"/>
                  </a:lnTo>
                  <a:lnTo>
                    <a:pt x="256760" y="45525"/>
                  </a:lnTo>
                  <a:lnTo>
                    <a:pt x="212538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6">
              <a:extLst>
                <a:ext uri="{FF2B5EF4-FFF2-40B4-BE49-F238E27FC236}">
                  <a16:creationId xmlns:a16="http://schemas.microsoft.com/office/drawing/2014/main" xmlns="" id="{F1C06904-6185-F945-8B40-949C535858E6}"/>
                </a:ext>
              </a:extLst>
            </p:cNvPr>
            <p:cNvSpPr/>
            <p:nvPr/>
          </p:nvSpPr>
          <p:spPr>
            <a:xfrm>
              <a:off x="6462521" y="6178460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472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7">
              <a:extLst>
                <a:ext uri="{FF2B5EF4-FFF2-40B4-BE49-F238E27FC236}">
                  <a16:creationId xmlns:a16="http://schemas.microsoft.com/office/drawing/2014/main" xmlns="" id="{EA875845-637B-AA41-B5F6-C95752E8D1B8}"/>
                </a:ext>
              </a:extLst>
            </p:cNvPr>
            <p:cNvSpPr/>
            <p:nvPr/>
          </p:nvSpPr>
          <p:spPr>
            <a:xfrm>
              <a:off x="6462509" y="6288570"/>
              <a:ext cx="509905" cy="0"/>
            </a:xfrm>
            <a:custGeom>
              <a:avLst/>
              <a:gdLst/>
              <a:ahLst/>
              <a:cxnLst/>
              <a:rect l="l" t="t" r="r" b="b"/>
              <a:pathLst>
                <a:path w="509904">
                  <a:moveTo>
                    <a:pt x="0" y="0"/>
                  </a:moveTo>
                  <a:lnTo>
                    <a:pt x="509398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8">
              <a:extLst>
                <a:ext uri="{FF2B5EF4-FFF2-40B4-BE49-F238E27FC236}">
                  <a16:creationId xmlns:a16="http://schemas.microsoft.com/office/drawing/2014/main" xmlns="" id="{E0E5DA68-EE1D-8C45-8ADE-0E4A3324FBFB}"/>
                </a:ext>
              </a:extLst>
            </p:cNvPr>
            <p:cNvSpPr/>
            <p:nvPr/>
          </p:nvSpPr>
          <p:spPr>
            <a:xfrm>
              <a:off x="6142530" y="6128824"/>
              <a:ext cx="257175" cy="203200"/>
            </a:xfrm>
            <a:custGeom>
              <a:avLst/>
              <a:gdLst/>
              <a:ahLst/>
              <a:cxnLst/>
              <a:rect l="l" t="t" r="r" b="b"/>
              <a:pathLst>
                <a:path w="257175" h="203200">
                  <a:moveTo>
                    <a:pt x="42197" y="71431"/>
                  </a:moveTo>
                  <a:lnTo>
                    <a:pt x="0" y="118811"/>
                  </a:lnTo>
                  <a:lnTo>
                    <a:pt x="94584" y="203053"/>
                  </a:lnTo>
                  <a:lnTo>
                    <a:pt x="183763" y="116431"/>
                  </a:lnTo>
                  <a:lnTo>
                    <a:pt x="92704" y="116431"/>
                  </a:lnTo>
                  <a:lnTo>
                    <a:pt x="42197" y="71431"/>
                  </a:lnTo>
                  <a:close/>
                </a:path>
                <a:path w="257175" h="203200">
                  <a:moveTo>
                    <a:pt x="212538" y="0"/>
                  </a:moveTo>
                  <a:lnTo>
                    <a:pt x="92704" y="116431"/>
                  </a:lnTo>
                  <a:lnTo>
                    <a:pt x="183763" y="116431"/>
                  </a:lnTo>
                  <a:lnTo>
                    <a:pt x="256760" y="45525"/>
                  </a:lnTo>
                  <a:lnTo>
                    <a:pt x="212538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9">
              <a:extLst>
                <a:ext uri="{FF2B5EF4-FFF2-40B4-BE49-F238E27FC236}">
                  <a16:creationId xmlns:a16="http://schemas.microsoft.com/office/drawing/2014/main" xmlns="" id="{9F528B18-2965-F345-A9CE-326A24975339}"/>
                </a:ext>
              </a:extLst>
            </p:cNvPr>
            <p:cNvSpPr/>
            <p:nvPr/>
          </p:nvSpPr>
          <p:spPr>
            <a:xfrm>
              <a:off x="6462521" y="6459935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472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0">
              <a:extLst>
                <a:ext uri="{FF2B5EF4-FFF2-40B4-BE49-F238E27FC236}">
                  <a16:creationId xmlns:a16="http://schemas.microsoft.com/office/drawing/2014/main" xmlns="" id="{5E5BC70F-0D49-854E-84D6-7AA7900E813F}"/>
                </a:ext>
              </a:extLst>
            </p:cNvPr>
            <p:cNvSpPr/>
            <p:nvPr/>
          </p:nvSpPr>
          <p:spPr>
            <a:xfrm>
              <a:off x="6462509" y="6875081"/>
              <a:ext cx="509905" cy="0"/>
            </a:xfrm>
            <a:custGeom>
              <a:avLst/>
              <a:gdLst/>
              <a:ahLst/>
              <a:cxnLst/>
              <a:rect l="l" t="t" r="r" b="b"/>
              <a:pathLst>
                <a:path w="509904">
                  <a:moveTo>
                    <a:pt x="0" y="0"/>
                  </a:moveTo>
                  <a:lnTo>
                    <a:pt x="509398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1">
              <a:extLst>
                <a:ext uri="{FF2B5EF4-FFF2-40B4-BE49-F238E27FC236}">
                  <a16:creationId xmlns:a16="http://schemas.microsoft.com/office/drawing/2014/main" xmlns="" id="{4D6BE63A-B634-FF4C-BF27-CECF80063E4B}"/>
                </a:ext>
              </a:extLst>
            </p:cNvPr>
            <p:cNvSpPr/>
            <p:nvPr/>
          </p:nvSpPr>
          <p:spPr>
            <a:xfrm>
              <a:off x="6142530" y="6410279"/>
              <a:ext cx="257175" cy="203200"/>
            </a:xfrm>
            <a:custGeom>
              <a:avLst/>
              <a:gdLst/>
              <a:ahLst/>
              <a:cxnLst/>
              <a:rect l="l" t="t" r="r" b="b"/>
              <a:pathLst>
                <a:path w="257175" h="203200">
                  <a:moveTo>
                    <a:pt x="42197" y="71442"/>
                  </a:moveTo>
                  <a:lnTo>
                    <a:pt x="0" y="118822"/>
                  </a:lnTo>
                  <a:lnTo>
                    <a:pt x="94584" y="203089"/>
                  </a:lnTo>
                  <a:lnTo>
                    <a:pt x="183779" y="116431"/>
                  </a:lnTo>
                  <a:lnTo>
                    <a:pt x="92704" y="116431"/>
                  </a:lnTo>
                  <a:lnTo>
                    <a:pt x="42197" y="71442"/>
                  </a:lnTo>
                  <a:close/>
                </a:path>
                <a:path w="257175" h="203200">
                  <a:moveTo>
                    <a:pt x="212538" y="0"/>
                  </a:moveTo>
                  <a:lnTo>
                    <a:pt x="92704" y="116431"/>
                  </a:lnTo>
                  <a:lnTo>
                    <a:pt x="183779" y="116431"/>
                  </a:lnTo>
                  <a:lnTo>
                    <a:pt x="256760" y="45525"/>
                  </a:lnTo>
                  <a:lnTo>
                    <a:pt x="212538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2">
              <a:extLst>
                <a:ext uri="{FF2B5EF4-FFF2-40B4-BE49-F238E27FC236}">
                  <a16:creationId xmlns:a16="http://schemas.microsoft.com/office/drawing/2014/main" xmlns="" id="{28CFB425-B680-654D-91AC-1124AD993477}"/>
                </a:ext>
              </a:extLst>
            </p:cNvPr>
            <p:cNvSpPr/>
            <p:nvPr/>
          </p:nvSpPr>
          <p:spPr>
            <a:xfrm>
              <a:off x="1000478" y="6021592"/>
              <a:ext cx="278130" cy="320675"/>
            </a:xfrm>
            <a:custGeom>
              <a:avLst/>
              <a:gdLst/>
              <a:ahLst/>
              <a:cxnLst/>
              <a:rect l="l" t="t" r="r" b="b"/>
              <a:pathLst>
                <a:path w="278130" h="320675">
                  <a:moveTo>
                    <a:pt x="0" y="0"/>
                  </a:moveTo>
                  <a:lnTo>
                    <a:pt x="0" y="320447"/>
                  </a:lnTo>
                  <a:lnTo>
                    <a:pt x="277542" y="1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3">
              <a:extLst>
                <a:ext uri="{FF2B5EF4-FFF2-40B4-BE49-F238E27FC236}">
                  <a16:creationId xmlns:a16="http://schemas.microsoft.com/office/drawing/2014/main" xmlns="" id="{B5EFC89E-0F38-5445-8758-E417583B1B6D}"/>
                </a:ext>
              </a:extLst>
            </p:cNvPr>
            <p:cNvSpPr/>
            <p:nvPr/>
          </p:nvSpPr>
          <p:spPr>
            <a:xfrm>
              <a:off x="8882743" y="5206700"/>
              <a:ext cx="218440" cy="252095"/>
            </a:xfrm>
            <a:custGeom>
              <a:avLst/>
              <a:gdLst/>
              <a:ahLst/>
              <a:cxnLst/>
              <a:rect l="l" t="t" r="r" b="b"/>
              <a:pathLst>
                <a:path w="218440" h="252095">
                  <a:moveTo>
                    <a:pt x="217919" y="0"/>
                  </a:moveTo>
                  <a:lnTo>
                    <a:pt x="0" y="125801"/>
                  </a:lnTo>
                  <a:lnTo>
                    <a:pt x="217919" y="251603"/>
                  </a:lnTo>
                  <a:lnTo>
                    <a:pt x="217919" y="0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4">
              <a:extLst>
                <a:ext uri="{FF2B5EF4-FFF2-40B4-BE49-F238E27FC236}">
                  <a16:creationId xmlns:a16="http://schemas.microsoft.com/office/drawing/2014/main" xmlns="" id="{8B8032DD-EEF4-6C40-B5F3-CE5B38A7E40B}"/>
                </a:ext>
              </a:extLst>
            </p:cNvPr>
            <p:cNvSpPr/>
            <p:nvPr/>
          </p:nvSpPr>
          <p:spPr>
            <a:xfrm>
              <a:off x="9122087" y="5511749"/>
              <a:ext cx="218440" cy="252095"/>
            </a:xfrm>
            <a:custGeom>
              <a:avLst/>
              <a:gdLst/>
              <a:ahLst/>
              <a:cxnLst/>
              <a:rect l="l" t="t" r="r" b="b"/>
              <a:pathLst>
                <a:path w="218440" h="252095">
                  <a:moveTo>
                    <a:pt x="217919" y="0"/>
                  </a:moveTo>
                  <a:lnTo>
                    <a:pt x="0" y="125801"/>
                  </a:lnTo>
                  <a:lnTo>
                    <a:pt x="217919" y="251603"/>
                  </a:lnTo>
                  <a:lnTo>
                    <a:pt x="217919" y="0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5">
              <a:extLst>
                <a:ext uri="{FF2B5EF4-FFF2-40B4-BE49-F238E27FC236}">
                  <a16:creationId xmlns:a16="http://schemas.microsoft.com/office/drawing/2014/main" xmlns="" id="{AA957782-27CB-8A4B-BC91-8EA56E2E9E71}"/>
                </a:ext>
              </a:extLst>
            </p:cNvPr>
            <p:cNvSpPr/>
            <p:nvPr/>
          </p:nvSpPr>
          <p:spPr>
            <a:xfrm>
              <a:off x="685823" y="6021592"/>
              <a:ext cx="278130" cy="320675"/>
            </a:xfrm>
            <a:custGeom>
              <a:avLst/>
              <a:gdLst/>
              <a:ahLst/>
              <a:cxnLst/>
              <a:rect l="l" t="t" r="r" b="b"/>
              <a:pathLst>
                <a:path w="278130" h="320675">
                  <a:moveTo>
                    <a:pt x="0" y="0"/>
                  </a:moveTo>
                  <a:lnTo>
                    <a:pt x="0" y="320447"/>
                  </a:lnTo>
                  <a:lnTo>
                    <a:pt x="277542" y="1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6">
              <a:extLst>
                <a:ext uri="{FF2B5EF4-FFF2-40B4-BE49-F238E27FC236}">
                  <a16:creationId xmlns:a16="http://schemas.microsoft.com/office/drawing/2014/main" xmlns="" id="{20330A1A-A48E-0C4E-B16D-6F1545692C0E}"/>
                </a:ext>
              </a:extLst>
            </p:cNvPr>
            <p:cNvSpPr/>
            <p:nvPr/>
          </p:nvSpPr>
          <p:spPr>
            <a:xfrm>
              <a:off x="8467020" y="4612874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7">
              <a:extLst>
                <a:ext uri="{FF2B5EF4-FFF2-40B4-BE49-F238E27FC236}">
                  <a16:creationId xmlns:a16="http://schemas.microsoft.com/office/drawing/2014/main" xmlns="" id="{51784D45-E2E4-4646-96C1-CDAE041060ED}"/>
                </a:ext>
              </a:extLst>
            </p:cNvPr>
            <p:cNvSpPr/>
            <p:nvPr/>
          </p:nvSpPr>
          <p:spPr>
            <a:xfrm>
              <a:off x="8467020" y="5282603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8">
              <a:extLst>
                <a:ext uri="{FF2B5EF4-FFF2-40B4-BE49-F238E27FC236}">
                  <a16:creationId xmlns:a16="http://schemas.microsoft.com/office/drawing/2014/main" xmlns="" id="{C1857B44-D2C9-4340-83A1-71DED0E0D7EC}"/>
                </a:ext>
              </a:extLst>
            </p:cNvPr>
            <p:cNvSpPr/>
            <p:nvPr/>
          </p:nvSpPr>
          <p:spPr>
            <a:xfrm>
              <a:off x="5116687" y="3478055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9">
              <a:extLst>
                <a:ext uri="{FF2B5EF4-FFF2-40B4-BE49-F238E27FC236}">
                  <a16:creationId xmlns:a16="http://schemas.microsoft.com/office/drawing/2014/main" xmlns="" id="{17C1C4F9-9BE6-3844-9EC9-2E0C3D447751}"/>
                </a:ext>
              </a:extLst>
            </p:cNvPr>
            <p:cNvSpPr/>
            <p:nvPr/>
          </p:nvSpPr>
          <p:spPr>
            <a:xfrm>
              <a:off x="4692136" y="3478055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0">
              <a:extLst>
                <a:ext uri="{FF2B5EF4-FFF2-40B4-BE49-F238E27FC236}">
                  <a16:creationId xmlns:a16="http://schemas.microsoft.com/office/drawing/2014/main" xmlns="" id="{378301CB-62B9-B54F-87E0-E8B1C75582E3}"/>
                </a:ext>
              </a:extLst>
            </p:cNvPr>
            <p:cNvSpPr/>
            <p:nvPr/>
          </p:nvSpPr>
          <p:spPr>
            <a:xfrm>
              <a:off x="2371523" y="2553953"/>
              <a:ext cx="151130" cy="503555"/>
            </a:xfrm>
            <a:custGeom>
              <a:avLst/>
              <a:gdLst/>
              <a:ahLst/>
              <a:cxnLst/>
              <a:rect l="l" t="t" r="r" b="b"/>
              <a:pathLst>
                <a:path w="151130" h="503555">
                  <a:moveTo>
                    <a:pt x="0" y="503220"/>
                  </a:moveTo>
                  <a:lnTo>
                    <a:pt x="150583" y="503220"/>
                  </a:lnTo>
                  <a:lnTo>
                    <a:pt x="150583" y="0"/>
                  </a:lnTo>
                  <a:lnTo>
                    <a:pt x="0" y="0"/>
                  </a:lnTo>
                  <a:lnTo>
                    <a:pt x="0" y="503220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1">
              <a:extLst>
                <a:ext uri="{FF2B5EF4-FFF2-40B4-BE49-F238E27FC236}">
                  <a16:creationId xmlns:a16="http://schemas.microsoft.com/office/drawing/2014/main" xmlns="" id="{9ECCE58A-2F9B-C142-B6B3-3F9FB457BB23}"/>
                </a:ext>
              </a:extLst>
            </p:cNvPr>
            <p:cNvSpPr/>
            <p:nvPr/>
          </p:nvSpPr>
          <p:spPr>
            <a:xfrm>
              <a:off x="2110941" y="2454957"/>
              <a:ext cx="151130" cy="602615"/>
            </a:xfrm>
            <a:custGeom>
              <a:avLst/>
              <a:gdLst/>
              <a:ahLst/>
              <a:cxnLst/>
              <a:rect l="l" t="t" r="r" b="b"/>
              <a:pathLst>
                <a:path w="151130" h="602614">
                  <a:moveTo>
                    <a:pt x="0" y="602215"/>
                  </a:moveTo>
                  <a:lnTo>
                    <a:pt x="150583" y="602215"/>
                  </a:lnTo>
                  <a:lnTo>
                    <a:pt x="150583" y="0"/>
                  </a:lnTo>
                  <a:lnTo>
                    <a:pt x="0" y="0"/>
                  </a:lnTo>
                  <a:lnTo>
                    <a:pt x="0" y="602215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2">
              <a:extLst>
                <a:ext uri="{FF2B5EF4-FFF2-40B4-BE49-F238E27FC236}">
                  <a16:creationId xmlns:a16="http://schemas.microsoft.com/office/drawing/2014/main" xmlns="" id="{D003C29B-F78E-9D42-A21D-9EAC9FECB052}"/>
                </a:ext>
              </a:extLst>
            </p:cNvPr>
            <p:cNvSpPr/>
            <p:nvPr/>
          </p:nvSpPr>
          <p:spPr>
            <a:xfrm>
              <a:off x="1850373" y="2817503"/>
              <a:ext cx="151130" cy="240029"/>
            </a:xfrm>
            <a:custGeom>
              <a:avLst/>
              <a:gdLst/>
              <a:ahLst/>
              <a:cxnLst/>
              <a:rect l="l" t="t" r="r" b="b"/>
              <a:pathLst>
                <a:path w="151130" h="240030">
                  <a:moveTo>
                    <a:pt x="0" y="239670"/>
                  </a:moveTo>
                  <a:lnTo>
                    <a:pt x="150583" y="239670"/>
                  </a:lnTo>
                  <a:lnTo>
                    <a:pt x="150583" y="0"/>
                  </a:lnTo>
                  <a:lnTo>
                    <a:pt x="0" y="0"/>
                  </a:lnTo>
                  <a:lnTo>
                    <a:pt x="0" y="23967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3">
              <a:extLst>
                <a:ext uri="{FF2B5EF4-FFF2-40B4-BE49-F238E27FC236}">
                  <a16:creationId xmlns:a16="http://schemas.microsoft.com/office/drawing/2014/main" xmlns="" id="{44A45AF1-1CD4-7C4B-9084-40F2564782D9}"/>
                </a:ext>
              </a:extLst>
            </p:cNvPr>
            <p:cNvSpPr/>
            <p:nvPr/>
          </p:nvSpPr>
          <p:spPr>
            <a:xfrm>
              <a:off x="1589792" y="2937339"/>
              <a:ext cx="151130" cy="120014"/>
            </a:xfrm>
            <a:custGeom>
              <a:avLst/>
              <a:gdLst/>
              <a:ahLst/>
              <a:cxnLst/>
              <a:rect l="l" t="t" r="r" b="b"/>
              <a:pathLst>
                <a:path w="151130" h="120014">
                  <a:moveTo>
                    <a:pt x="0" y="119835"/>
                  </a:moveTo>
                  <a:lnTo>
                    <a:pt x="150583" y="119835"/>
                  </a:lnTo>
                  <a:lnTo>
                    <a:pt x="150583" y="0"/>
                  </a:lnTo>
                  <a:lnTo>
                    <a:pt x="0" y="0"/>
                  </a:lnTo>
                  <a:lnTo>
                    <a:pt x="0" y="119835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4">
              <a:extLst>
                <a:ext uri="{FF2B5EF4-FFF2-40B4-BE49-F238E27FC236}">
                  <a16:creationId xmlns:a16="http://schemas.microsoft.com/office/drawing/2014/main" xmlns="" id="{D5FD0456-04BF-B94D-9BA7-D39F90C6823A}"/>
                </a:ext>
              </a:extLst>
            </p:cNvPr>
            <p:cNvSpPr/>
            <p:nvPr/>
          </p:nvSpPr>
          <p:spPr>
            <a:xfrm>
              <a:off x="1589792" y="3145041"/>
              <a:ext cx="937894" cy="0"/>
            </a:xfrm>
            <a:custGeom>
              <a:avLst/>
              <a:gdLst/>
              <a:ahLst/>
              <a:cxnLst/>
              <a:rect l="l" t="t" r="r" b="b"/>
              <a:pathLst>
                <a:path w="937894">
                  <a:moveTo>
                    <a:pt x="0" y="0"/>
                  </a:moveTo>
                  <a:lnTo>
                    <a:pt x="937878" y="0"/>
                  </a:lnTo>
                </a:path>
              </a:pathLst>
            </a:custGeom>
            <a:ln w="6345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5">
              <a:extLst>
                <a:ext uri="{FF2B5EF4-FFF2-40B4-BE49-F238E27FC236}">
                  <a16:creationId xmlns:a16="http://schemas.microsoft.com/office/drawing/2014/main" xmlns="" id="{484A6076-160D-3D48-AF94-8C67A66FCBEF}"/>
                </a:ext>
              </a:extLst>
            </p:cNvPr>
            <p:cNvSpPr/>
            <p:nvPr/>
          </p:nvSpPr>
          <p:spPr>
            <a:xfrm>
              <a:off x="4787143" y="2859003"/>
              <a:ext cx="417830" cy="170180"/>
            </a:xfrm>
            <a:custGeom>
              <a:avLst/>
              <a:gdLst/>
              <a:ahLst/>
              <a:cxnLst/>
              <a:rect l="l" t="t" r="r" b="b"/>
              <a:pathLst>
                <a:path w="417829" h="170180">
                  <a:moveTo>
                    <a:pt x="332980" y="0"/>
                  </a:moveTo>
                  <a:lnTo>
                    <a:pt x="84797" y="0"/>
                  </a:lnTo>
                  <a:lnTo>
                    <a:pt x="51877" y="6688"/>
                  </a:lnTo>
                  <a:lnTo>
                    <a:pt x="24913" y="24901"/>
                  </a:lnTo>
                  <a:lnTo>
                    <a:pt x="6692" y="51857"/>
                  </a:lnTo>
                  <a:lnTo>
                    <a:pt x="0" y="84778"/>
                  </a:lnTo>
                  <a:lnTo>
                    <a:pt x="6692" y="117701"/>
                  </a:lnTo>
                  <a:lnTo>
                    <a:pt x="24913" y="144663"/>
                  </a:lnTo>
                  <a:lnTo>
                    <a:pt x="51877" y="162879"/>
                  </a:lnTo>
                  <a:lnTo>
                    <a:pt x="84797" y="169570"/>
                  </a:lnTo>
                  <a:lnTo>
                    <a:pt x="332980" y="169570"/>
                  </a:lnTo>
                  <a:lnTo>
                    <a:pt x="365898" y="162879"/>
                  </a:lnTo>
                  <a:lnTo>
                    <a:pt x="392857" y="144663"/>
                  </a:lnTo>
                  <a:lnTo>
                    <a:pt x="411074" y="117701"/>
                  </a:lnTo>
                  <a:lnTo>
                    <a:pt x="417765" y="84778"/>
                  </a:lnTo>
                  <a:lnTo>
                    <a:pt x="411074" y="51857"/>
                  </a:lnTo>
                  <a:lnTo>
                    <a:pt x="392857" y="24901"/>
                  </a:lnTo>
                  <a:lnTo>
                    <a:pt x="365898" y="6688"/>
                  </a:lnTo>
                  <a:lnTo>
                    <a:pt x="332980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6">
              <a:extLst>
                <a:ext uri="{FF2B5EF4-FFF2-40B4-BE49-F238E27FC236}">
                  <a16:creationId xmlns:a16="http://schemas.microsoft.com/office/drawing/2014/main" xmlns="" id="{C482D7B2-C05A-844C-B765-ED5FA8292D5E}"/>
                </a:ext>
              </a:extLst>
            </p:cNvPr>
            <p:cNvSpPr/>
            <p:nvPr/>
          </p:nvSpPr>
          <p:spPr>
            <a:xfrm>
              <a:off x="4692146" y="2943792"/>
              <a:ext cx="767080" cy="121920"/>
            </a:xfrm>
            <a:custGeom>
              <a:avLst/>
              <a:gdLst/>
              <a:ahLst/>
              <a:cxnLst/>
              <a:rect l="l" t="t" r="r" b="b"/>
              <a:pathLst>
                <a:path w="767079" h="121919">
                  <a:moveTo>
                    <a:pt x="709890" y="0"/>
                  </a:moveTo>
                  <a:lnTo>
                    <a:pt x="57096" y="0"/>
                  </a:lnTo>
                  <a:lnTo>
                    <a:pt x="34924" y="4503"/>
                  </a:lnTo>
                  <a:lnTo>
                    <a:pt x="16769" y="16768"/>
                  </a:lnTo>
                  <a:lnTo>
                    <a:pt x="4504" y="34921"/>
                  </a:lnTo>
                  <a:lnTo>
                    <a:pt x="0" y="57092"/>
                  </a:lnTo>
                  <a:lnTo>
                    <a:pt x="0" y="64377"/>
                  </a:lnTo>
                  <a:lnTo>
                    <a:pt x="4504" y="86543"/>
                  </a:lnTo>
                  <a:lnTo>
                    <a:pt x="16769" y="104697"/>
                  </a:lnTo>
                  <a:lnTo>
                    <a:pt x="34924" y="116964"/>
                  </a:lnTo>
                  <a:lnTo>
                    <a:pt x="57096" y="121470"/>
                  </a:lnTo>
                  <a:lnTo>
                    <a:pt x="709890" y="121470"/>
                  </a:lnTo>
                  <a:lnTo>
                    <a:pt x="732063" y="116964"/>
                  </a:lnTo>
                  <a:lnTo>
                    <a:pt x="750218" y="104697"/>
                  </a:lnTo>
                  <a:lnTo>
                    <a:pt x="762484" y="86543"/>
                  </a:lnTo>
                  <a:lnTo>
                    <a:pt x="766988" y="64377"/>
                  </a:lnTo>
                  <a:lnTo>
                    <a:pt x="766988" y="57092"/>
                  </a:lnTo>
                  <a:lnTo>
                    <a:pt x="762484" y="34921"/>
                  </a:lnTo>
                  <a:lnTo>
                    <a:pt x="750218" y="16768"/>
                  </a:lnTo>
                  <a:lnTo>
                    <a:pt x="732063" y="4503"/>
                  </a:lnTo>
                  <a:lnTo>
                    <a:pt x="709890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7">
              <a:extLst>
                <a:ext uri="{FF2B5EF4-FFF2-40B4-BE49-F238E27FC236}">
                  <a16:creationId xmlns:a16="http://schemas.microsoft.com/office/drawing/2014/main" xmlns="" id="{E446D06D-E54D-C843-8D57-CE89B1DEAD11}"/>
                </a:ext>
              </a:extLst>
            </p:cNvPr>
            <p:cNvSpPr/>
            <p:nvPr/>
          </p:nvSpPr>
          <p:spPr>
            <a:xfrm>
              <a:off x="4600316" y="3049719"/>
              <a:ext cx="1101725" cy="95885"/>
            </a:xfrm>
            <a:custGeom>
              <a:avLst/>
              <a:gdLst/>
              <a:ahLst/>
              <a:cxnLst/>
              <a:rect l="l" t="t" r="r" b="b"/>
              <a:pathLst>
                <a:path w="1101725" h="95885">
                  <a:moveTo>
                    <a:pt x="1053635" y="0"/>
                  </a:moveTo>
                  <a:lnTo>
                    <a:pt x="47713" y="0"/>
                  </a:lnTo>
                  <a:lnTo>
                    <a:pt x="29189" y="3765"/>
                  </a:lnTo>
                  <a:lnTo>
                    <a:pt x="14018" y="14018"/>
                  </a:lnTo>
                  <a:lnTo>
                    <a:pt x="3765" y="29193"/>
                  </a:lnTo>
                  <a:lnTo>
                    <a:pt x="0" y="47722"/>
                  </a:lnTo>
                  <a:lnTo>
                    <a:pt x="3765" y="66244"/>
                  </a:lnTo>
                  <a:lnTo>
                    <a:pt x="14018" y="81415"/>
                  </a:lnTo>
                  <a:lnTo>
                    <a:pt x="29189" y="91666"/>
                  </a:lnTo>
                  <a:lnTo>
                    <a:pt x="47713" y="95431"/>
                  </a:lnTo>
                  <a:lnTo>
                    <a:pt x="1053635" y="95431"/>
                  </a:lnTo>
                  <a:lnTo>
                    <a:pt x="1072164" y="91666"/>
                  </a:lnTo>
                  <a:lnTo>
                    <a:pt x="1087335" y="81415"/>
                  </a:lnTo>
                  <a:lnTo>
                    <a:pt x="1097584" y="66244"/>
                  </a:lnTo>
                  <a:lnTo>
                    <a:pt x="1101349" y="47722"/>
                  </a:lnTo>
                  <a:lnTo>
                    <a:pt x="1097584" y="29193"/>
                  </a:lnTo>
                  <a:lnTo>
                    <a:pt x="1087335" y="14018"/>
                  </a:lnTo>
                  <a:lnTo>
                    <a:pt x="1072164" y="3765"/>
                  </a:lnTo>
                  <a:lnTo>
                    <a:pt x="1053635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8">
              <a:extLst>
                <a:ext uri="{FF2B5EF4-FFF2-40B4-BE49-F238E27FC236}">
                  <a16:creationId xmlns:a16="http://schemas.microsoft.com/office/drawing/2014/main" xmlns="" id="{47658DB8-7109-D442-BE46-56A27747A45D}"/>
                </a:ext>
              </a:extLst>
            </p:cNvPr>
            <p:cNvSpPr/>
            <p:nvPr/>
          </p:nvSpPr>
          <p:spPr>
            <a:xfrm>
              <a:off x="4955957" y="6974682"/>
              <a:ext cx="1073150" cy="112395"/>
            </a:xfrm>
            <a:custGeom>
              <a:avLst/>
              <a:gdLst/>
              <a:ahLst/>
              <a:cxnLst/>
              <a:rect l="l" t="t" r="r" b="b"/>
              <a:pathLst>
                <a:path w="1073150" h="112395">
                  <a:moveTo>
                    <a:pt x="1017026" y="0"/>
                  </a:moveTo>
                  <a:lnTo>
                    <a:pt x="56121" y="0"/>
                  </a:lnTo>
                  <a:lnTo>
                    <a:pt x="34327" y="4428"/>
                  </a:lnTo>
                  <a:lnTo>
                    <a:pt x="16483" y="16486"/>
                  </a:lnTo>
                  <a:lnTo>
                    <a:pt x="4427" y="34329"/>
                  </a:lnTo>
                  <a:lnTo>
                    <a:pt x="0" y="56116"/>
                  </a:lnTo>
                  <a:lnTo>
                    <a:pt x="4427" y="77899"/>
                  </a:lnTo>
                  <a:lnTo>
                    <a:pt x="16483" y="95734"/>
                  </a:lnTo>
                  <a:lnTo>
                    <a:pt x="34327" y="107783"/>
                  </a:lnTo>
                  <a:lnTo>
                    <a:pt x="56121" y="112208"/>
                  </a:lnTo>
                  <a:lnTo>
                    <a:pt x="1017026" y="112208"/>
                  </a:lnTo>
                  <a:lnTo>
                    <a:pt x="1038812" y="107783"/>
                  </a:lnTo>
                  <a:lnTo>
                    <a:pt x="1056653" y="95734"/>
                  </a:lnTo>
                  <a:lnTo>
                    <a:pt x="1068707" y="77899"/>
                  </a:lnTo>
                  <a:lnTo>
                    <a:pt x="1073134" y="56116"/>
                  </a:lnTo>
                  <a:lnTo>
                    <a:pt x="1068707" y="34329"/>
                  </a:lnTo>
                  <a:lnTo>
                    <a:pt x="1056653" y="16486"/>
                  </a:lnTo>
                  <a:lnTo>
                    <a:pt x="1038812" y="4428"/>
                  </a:lnTo>
                  <a:lnTo>
                    <a:pt x="1017026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9">
              <a:extLst>
                <a:ext uri="{FF2B5EF4-FFF2-40B4-BE49-F238E27FC236}">
                  <a16:creationId xmlns:a16="http://schemas.microsoft.com/office/drawing/2014/main" xmlns="" id="{8C7CA495-9C3E-5C49-ADD2-D6D87A2350D8}"/>
                </a:ext>
              </a:extLst>
            </p:cNvPr>
            <p:cNvSpPr/>
            <p:nvPr/>
          </p:nvSpPr>
          <p:spPr>
            <a:xfrm>
              <a:off x="5393089" y="6894669"/>
              <a:ext cx="550545" cy="136525"/>
            </a:xfrm>
            <a:custGeom>
              <a:avLst/>
              <a:gdLst/>
              <a:ahLst/>
              <a:cxnLst/>
              <a:rect l="l" t="t" r="r" b="b"/>
              <a:pathLst>
                <a:path w="550545" h="136525">
                  <a:moveTo>
                    <a:pt x="481855" y="0"/>
                  </a:moveTo>
                  <a:lnTo>
                    <a:pt x="68066" y="0"/>
                  </a:lnTo>
                  <a:lnTo>
                    <a:pt x="41637" y="5370"/>
                  </a:lnTo>
                  <a:lnTo>
                    <a:pt x="19994" y="19991"/>
                  </a:lnTo>
                  <a:lnTo>
                    <a:pt x="5370" y="41629"/>
                  </a:lnTo>
                  <a:lnTo>
                    <a:pt x="0" y="68050"/>
                  </a:lnTo>
                  <a:lnTo>
                    <a:pt x="5370" y="94485"/>
                  </a:lnTo>
                  <a:lnTo>
                    <a:pt x="19994" y="116130"/>
                  </a:lnTo>
                  <a:lnTo>
                    <a:pt x="41637" y="130754"/>
                  </a:lnTo>
                  <a:lnTo>
                    <a:pt x="68066" y="136124"/>
                  </a:lnTo>
                  <a:lnTo>
                    <a:pt x="481855" y="136124"/>
                  </a:lnTo>
                  <a:lnTo>
                    <a:pt x="508285" y="130754"/>
                  </a:lnTo>
                  <a:lnTo>
                    <a:pt x="529928" y="116130"/>
                  </a:lnTo>
                  <a:lnTo>
                    <a:pt x="544552" y="94485"/>
                  </a:lnTo>
                  <a:lnTo>
                    <a:pt x="549922" y="68050"/>
                  </a:lnTo>
                  <a:lnTo>
                    <a:pt x="544552" y="41629"/>
                  </a:lnTo>
                  <a:lnTo>
                    <a:pt x="529928" y="19991"/>
                  </a:lnTo>
                  <a:lnTo>
                    <a:pt x="508285" y="5370"/>
                  </a:lnTo>
                  <a:lnTo>
                    <a:pt x="481855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0">
              <a:extLst>
                <a:ext uri="{FF2B5EF4-FFF2-40B4-BE49-F238E27FC236}">
                  <a16:creationId xmlns:a16="http://schemas.microsoft.com/office/drawing/2014/main" xmlns="" id="{D155A06A-C1B2-BB42-8B68-2B2B67FFA490}"/>
                </a:ext>
              </a:extLst>
            </p:cNvPr>
            <p:cNvSpPr/>
            <p:nvPr/>
          </p:nvSpPr>
          <p:spPr>
            <a:xfrm>
              <a:off x="5139264" y="6501490"/>
              <a:ext cx="528955" cy="240029"/>
            </a:xfrm>
            <a:custGeom>
              <a:avLst/>
              <a:gdLst/>
              <a:ahLst/>
              <a:cxnLst/>
              <a:rect l="l" t="t" r="r" b="b"/>
              <a:pathLst>
                <a:path w="528954" h="240029">
                  <a:moveTo>
                    <a:pt x="408931" y="0"/>
                  </a:moveTo>
                  <a:lnTo>
                    <a:pt x="119857" y="0"/>
                  </a:lnTo>
                  <a:lnTo>
                    <a:pt x="73319" y="9455"/>
                  </a:lnTo>
                  <a:lnTo>
                    <a:pt x="35208" y="35201"/>
                  </a:lnTo>
                  <a:lnTo>
                    <a:pt x="9457" y="73308"/>
                  </a:lnTo>
                  <a:lnTo>
                    <a:pt x="0" y="119848"/>
                  </a:lnTo>
                  <a:lnTo>
                    <a:pt x="9457" y="166375"/>
                  </a:lnTo>
                  <a:lnTo>
                    <a:pt x="35208" y="204479"/>
                  </a:lnTo>
                  <a:lnTo>
                    <a:pt x="73319" y="230226"/>
                  </a:lnTo>
                  <a:lnTo>
                    <a:pt x="119857" y="239683"/>
                  </a:lnTo>
                  <a:lnTo>
                    <a:pt x="408931" y="239683"/>
                  </a:lnTo>
                  <a:lnTo>
                    <a:pt x="455463" y="230226"/>
                  </a:lnTo>
                  <a:lnTo>
                    <a:pt x="493575" y="204479"/>
                  </a:lnTo>
                  <a:lnTo>
                    <a:pt x="519329" y="166375"/>
                  </a:lnTo>
                  <a:lnTo>
                    <a:pt x="528788" y="119848"/>
                  </a:lnTo>
                  <a:lnTo>
                    <a:pt x="519329" y="73308"/>
                  </a:lnTo>
                  <a:lnTo>
                    <a:pt x="493575" y="35201"/>
                  </a:lnTo>
                  <a:lnTo>
                    <a:pt x="455463" y="9455"/>
                  </a:lnTo>
                  <a:lnTo>
                    <a:pt x="408931" y="0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1">
              <a:extLst>
                <a:ext uri="{FF2B5EF4-FFF2-40B4-BE49-F238E27FC236}">
                  <a16:creationId xmlns:a16="http://schemas.microsoft.com/office/drawing/2014/main" xmlns="" id="{E4A0E6F4-7CD9-7A44-A33E-66CDD4F43F9B}"/>
                </a:ext>
              </a:extLst>
            </p:cNvPr>
            <p:cNvSpPr/>
            <p:nvPr/>
          </p:nvSpPr>
          <p:spPr>
            <a:xfrm>
              <a:off x="6674315" y="3139439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59">
                  <a:moveTo>
                    <a:pt x="0" y="0"/>
                  </a:moveTo>
                  <a:lnTo>
                    <a:pt x="708610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2">
              <a:extLst>
                <a:ext uri="{FF2B5EF4-FFF2-40B4-BE49-F238E27FC236}">
                  <a16:creationId xmlns:a16="http://schemas.microsoft.com/office/drawing/2014/main" xmlns="" id="{0D3A0187-2850-D043-991D-BFDA8E727898}"/>
                </a:ext>
              </a:extLst>
            </p:cNvPr>
            <p:cNvSpPr/>
            <p:nvPr/>
          </p:nvSpPr>
          <p:spPr>
            <a:xfrm>
              <a:off x="6706043" y="2763520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h="344169">
                  <a:moveTo>
                    <a:pt x="0" y="0"/>
                  </a:moveTo>
                  <a:lnTo>
                    <a:pt x="0" y="344170"/>
                  </a:lnTo>
                </a:path>
              </a:pathLst>
            </a:custGeom>
            <a:ln w="63454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3">
              <a:extLst>
                <a:ext uri="{FF2B5EF4-FFF2-40B4-BE49-F238E27FC236}">
                  <a16:creationId xmlns:a16="http://schemas.microsoft.com/office/drawing/2014/main" xmlns="" id="{8104E952-2516-0349-8FB5-09D9B06439DF}"/>
                </a:ext>
              </a:extLst>
            </p:cNvPr>
            <p:cNvSpPr/>
            <p:nvPr/>
          </p:nvSpPr>
          <p:spPr>
            <a:xfrm>
              <a:off x="6674315" y="2731770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59">
                  <a:moveTo>
                    <a:pt x="0" y="0"/>
                  </a:moveTo>
                  <a:lnTo>
                    <a:pt x="708610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4">
              <a:extLst>
                <a:ext uri="{FF2B5EF4-FFF2-40B4-BE49-F238E27FC236}">
                  <a16:creationId xmlns:a16="http://schemas.microsoft.com/office/drawing/2014/main" xmlns="" id="{3D0A49CB-4A50-0144-B3EB-DB6505D5C64A}"/>
                </a:ext>
              </a:extLst>
            </p:cNvPr>
            <p:cNvSpPr/>
            <p:nvPr/>
          </p:nvSpPr>
          <p:spPr>
            <a:xfrm>
              <a:off x="7351198" y="2763960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5">
                  <a:moveTo>
                    <a:pt x="0" y="0"/>
                  </a:moveTo>
                  <a:lnTo>
                    <a:pt x="0" y="343350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5">
              <a:extLst>
                <a:ext uri="{FF2B5EF4-FFF2-40B4-BE49-F238E27FC236}">
                  <a16:creationId xmlns:a16="http://schemas.microsoft.com/office/drawing/2014/main" xmlns="" id="{5BF27EE2-9B7D-1748-9563-BE8E9C29B160}"/>
                </a:ext>
              </a:extLst>
            </p:cNvPr>
            <p:cNvSpPr/>
            <p:nvPr/>
          </p:nvSpPr>
          <p:spPr>
            <a:xfrm>
              <a:off x="6686281" y="2707427"/>
              <a:ext cx="685165" cy="322580"/>
            </a:xfrm>
            <a:custGeom>
              <a:avLst/>
              <a:gdLst/>
              <a:ahLst/>
              <a:cxnLst/>
              <a:rect l="l" t="t" r="r" b="b"/>
              <a:pathLst>
                <a:path w="685165" h="322580">
                  <a:moveTo>
                    <a:pt x="39537" y="0"/>
                  </a:moveTo>
                  <a:lnTo>
                    <a:pt x="0" y="49625"/>
                  </a:lnTo>
                  <a:lnTo>
                    <a:pt x="342339" y="322339"/>
                  </a:lnTo>
                  <a:lnTo>
                    <a:pt x="444184" y="241208"/>
                  </a:lnTo>
                  <a:lnTo>
                    <a:pt x="342339" y="241208"/>
                  </a:lnTo>
                  <a:lnTo>
                    <a:pt x="39537" y="0"/>
                  </a:lnTo>
                  <a:close/>
                </a:path>
                <a:path w="685165" h="322580">
                  <a:moveTo>
                    <a:pt x="645142" y="0"/>
                  </a:moveTo>
                  <a:lnTo>
                    <a:pt x="342339" y="241208"/>
                  </a:lnTo>
                  <a:lnTo>
                    <a:pt x="444184" y="241208"/>
                  </a:lnTo>
                  <a:lnTo>
                    <a:pt x="684679" y="49625"/>
                  </a:lnTo>
                  <a:lnTo>
                    <a:pt x="645142" y="0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6">
              <a:extLst>
                <a:ext uri="{FF2B5EF4-FFF2-40B4-BE49-F238E27FC236}">
                  <a16:creationId xmlns:a16="http://schemas.microsoft.com/office/drawing/2014/main" xmlns="" id="{5BA8F7DE-764D-5B4B-B558-49774B6E27FA}"/>
                </a:ext>
              </a:extLst>
            </p:cNvPr>
            <p:cNvSpPr/>
            <p:nvPr/>
          </p:nvSpPr>
          <p:spPr>
            <a:xfrm>
              <a:off x="7173865" y="3139036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7">
              <a:extLst>
                <a:ext uri="{FF2B5EF4-FFF2-40B4-BE49-F238E27FC236}">
                  <a16:creationId xmlns:a16="http://schemas.microsoft.com/office/drawing/2014/main" xmlns="" id="{564DB67F-5E69-BB44-B417-5B44BF7D4448}"/>
                </a:ext>
              </a:extLst>
            </p:cNvPr>
            <p:cNvSpPr/>
            <p:nvPr/>
          </p:nvSpPr>
          <p:spPr>
            <a:xfrm>
              <a:off x="7173865" y="3548253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08">
              <a:extLst>
                <a:ext uri="{FF2B5EF4-FFF2-40B4-BE49-F238E27FC236}">
                  <a16:creationId xmlns:a16="http://schemas.microsoft.com/office/drawing/2014/main" xmlns="" id="{EA44B4E0-410B-A240-8D19-798D6F6E1E9F}"/>
                </a:ext>
              </a:extLst>
            </p:cNvPr>
            <p:cNvSpPr/>
            <p:nvPr/>
          </p:nvSpPr>
          <p:spPr>
            <a:xfrm>
              <a:off x="4034521" y="4218239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09">
              <a:extLst>
                <a:ext uri="{FF2B5EF4-FFF2-40B4-BE49-F238E27FC236}">
                  <a16:creationId xmlns:a16="http://schemas.microsoft.com/office/drawing/2014/main" xmlns="" id="{FF0F2320-217D-9A4A-84C3-1731321E5BD1}"/>
                </a:ext>
              </a:extLst>
            </p:cNvPr>
            <p:cNvSpPr/>
            <p:nvPr/>
          </p:nvSpPr>
          <p:spPr>
            <a:xfrm>
              <a:off x="3137621" y="4218239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0">
              <a:extLst>
                <a:ext uri="{FF2B5EF4-FFF2-40B4-BE49-F238E27FC236}">
                  <a16:creationId xmlns:a16="http://schemas.microsoft.com/office/drawing/2014/main" xmlns="" id="{6BEC7D6A-5942-484D-8F63-E5F0CDE408F9}"/>
                </a:ext>
              </a:extLst>
            </p:cNvPr>
            <p:cNvSpPr/>
            <p:nvPr/>
          </p:nvSpPr>
          <p:spPr>
            <a:xfrm>
              <a:off x="3273795" y="6825299"/>
              <a:ext cx="179212" cy="1791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1">
              <a:extLst>
                <a:ext uri="{FF2B5EF4-FFF2-40B4-BE49-F238E27FC236}">
                  <a16:creationId xmlns:a16="http://schemas.microsoft.com/office/drawing/2014/main" xmlns="" id="{AC996951-D24B-A944-8B32-B4C389E497D5}"/>
                </a:ext>
              </a:extLst>
            </p:cNvPr>
            <p:cNvSpPr/>
            <p:nvPr/>
          </p:nvSpPr>
          <p:spPr>
            <a:xfrm>
              <a:off x="3512335" y="6825299"/>
              <a:ext cx="179212" cy="1791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2">
              <a:extLst>
                <a:ext uri="{FF2B5EF4-FFF2-40B4-BE49-F238E27FC236}">
                  <a16:creationId xmlns:a16="http://schemas.microsoft.com/office/drawing/2014/main" xmlns="" id="{6A6F06EF-6EC2-F04E-AB17-52526E652805}"/>
                </a:ext>
              </a:extLst>
            </p:cNvPr>
            <p:cNvSpPr/>
            <p:nvPr/>
          </p:nvSpPr>
          <p:spPr>
            <a:xfrm>
              <a:off x="3296951" y="5488105"/>
              <a:ext cx="157674" cy="1576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3">
              <a:extLst>
                <a:ext uri="{FF2B5EF4-FFF2-40B4-BE49-F238E27FC236}">
                  <a16:creationId xmlns:a16="http://schemas.microsoft.com/office/drawing/2014/main" xmlns="" id="{C2742928-4BAE-2E47-91D5-9341F6B5F208}"/>
                </a:ext>
              </a:extLst>
            </p:cNvPr>
            <p:cNvSpPr/>
            <p:nvPr/>
          </p:nvSpPr>
          <p:spPr>
            <a:xfrm>
              <a:off x="3523095" y="5488105"/>
              <a:ext cx="157687" cy="1576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4">
              <a:extLst>
                <a:ext uri="{FF2B5EF4-FFF2-40B4-BE49-F238E27FC236}">
                  <a16:creationId xmlns:a16="http://schemas.microsoft.com/office/drawing/2014/main" xmlns="" id="{482F377A-D52A-1C44-9A4C-5B3CB0A7FDFF}"/>
                </a:ext>
              </a:extLst>
            </p:cNvPr>
            <p:cNvSpPr/>
            <p:nvPr/>
          </p:nvSpPr>
          <p:spPr>
            <a:xfrm>
              <a:off x="3749253" y="5488105"/>
              <a:ext cx="157674" cy="1576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5">
              <a:extLst>
                <a:ext uri="{FF2B5EF4-FFF2-40B4-BE49-F238E27FC236}">
                  <a16:creationId xmlns:a16="http://schemas.microsoft.com/office/drawing/2014/main" xmlns="" id="{11D98E28-4124-4A43-8F24-7E8B676FB00A}"/>
                </a:ext>
              </a:extLst>
            </p:cNvPr>
            <p:cNvSpPr/>
            <p:nvPr/>
          </p:nvSpPr>
          <p:spPr>
            <a:xfrm>
              <a:off x="7598087" y="4936298"/>
              <a:ext cx="157685" cy="15767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6">
              <a:extLst>
                <a:ext uri="{FF2B5EF4-FFF2-40B4-BE49-F238E27FC236}">
                  <a16:creationId xmlns:a16="http://schemas.microsoft.com/office/drawing/2014/main" xmlns="" id="{AD0A52BD-5C46-C24F-B9EF-A0EE55FA3874}"/>
                </a:ext>
              </a:extLst>
            </p:cNvPr>
            <p:cNvSpPr/>
            <p:nvPr/>
          </p:nvSpPr>
          <p:spPr>
            <a:xfrm>
              <a:off x="7824244" y="4936298"/>
              <a:ext cx="157674" cy="15767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7">
              <a:extLst>
                <a:ext uri="{FF2B5EF4-FFF2-40B4-BE49-F238E27FC236}">
                  <a16:creationId xmlns:a16="http://schemas.microsoft.com/office/drawing/2014/main" xmlns="" id="{21353318-1007-3442-A186-8432ADD32098}"/>
                </a:ext>
              </a:extLst>
            </p:cNvPr>
            <p:cNvSpPr/>
            <p:nvPr/>
          </p:nvSpPr>
          <p:spPr>
            <a:xfrm>
              <a:off x="8050389" y="4936298"/>
              <a:ext cx="157685" cy="1576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8">
              <a:extLst>
                <a:ext uri="{FF2B5EF4-FFF2-40B4-BE49-F238E27FC236}">
                  <a16:creationId xmlns:a16="http://schemas.microsoft.com/office/drawing/2014/main" xmlns="" id="{0D1F7391-DD60-F54A-8881-46334E7A7102}"/>
                </a:ext>
              </a:extLst>
            </p:cNvPr>
            <p:cNvSpPr/>
            <p:nvPr/>
          </p:nvSpPr>
          <p:spPr>
            <a:xfrm>
              <a:off x="2812737" y="3914089"/>
              <a:ext cx="157685" cy="1576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19">
              <a:extLst>
                <a:ext uri="{FF2B5EF4-FFF2-40B4-BE49-F238E27FC236}">
                  <a16:creationId xmlns:a16="http://schemas.microsoft.com/office/drawing/2014/main" xmlns="" id="{DA78E0D7-EBB8-074D-B51A-60D0D5580ED4}"/>
                </a:ext>
              </a:extLst>
            </p:cNvPr>
            <p:cNvSpPr/>
            <p:nvPr/>
          </p:nvSpPr>
          <p:spPr>
            <a:xfrm>
              <a:off x="2812737" y="4140229"/>
              <a:ext cx="157685" cy="1576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0">
              <a:extLst>
                <a:ext uri="{FF2B5EF4-FFF2-40B4-BE49-F238E27FC236}">
                  <a16:creationId xmlns:a16="http://schemas.microsoft.com/office/drawing/2014/main" xmlns="" id="{AE7DC5D5-1EB9-294D-8476-6463865EDE59}"/>
                </a:ext>
              </a:extLst>
            </p:cNvPr>
            <p:cNvSpPr/>
            <p:nvPr/>
          </p:nvSpPr>
          <p:spPr>
            <a:xfrm>
              <a:off x="2812737" y="4366355"/>
              <a:ext cx="157685" cy="1576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1">
              <a:extLst>
                <a:ext uri="{FF2B5EF4-FFF2-40B4-BE49-F238E27FC236}">
                  <a16:creationId xmlns:a16="http://schemas.microsoft.com/office/drawing/2014/main" xmlns="" id="{5F2DA0F8-4CDB-4D4B-B4EA-4E4C1124C051}"/>
                </a:ext>
              </a:extLst>
            </p:cNvPr>
            <p:cNvSpPr/>
            <p:nvPr/>
          </p:nvSpPr>
          <p:spPr>
            <a:xfrm>
              <a:off x="4812005" y="5765165"/>
              <a:ext cx="747395" cy="0"/>
            </a:xfrm>
            <a:custGeom>
              <a:avLst/>
              <a:gdLst/>
              <a:ahLst/>
              <a:cxnLst/>
              <a:rect l="l" t="t" r="r" b="b"/>
              <a:pathLst>
                <a:path w="747395">
                  <a:moveTo>
                    <a:pt x="0" y="0"/>
                  </a:moveTo>
                  <a:lnTo>
                    <a:pt x="747330" y="0"/>
                  </a:lnTo>
                </a:path>
              </a:pathLst>
            </a:custGeom>
            <a:ln w="62229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2">
              <a:extLst>
                <a:ext uri="{FF2B5EF4-FFF2-40B4-BE49-F238E27FC236}">
                  <a16:creationId xmlns:a16="http://schemas.microsoft.com/office/drawing/2014/main" xmlns="" id="{F87BD668-B5A4-724C-8B92-6225D81264F0}"/>
                </a:ext>
              </a:extLst>
            </p:cNvPr>
            <p:cNvSpPr/>
            <p:nvPr/>
          </p:nvSpPr>
          <p:spPr>
            <a:xfrm>
              <a:off x="4843733" y="5462270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779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3">
              <a:extLst>
                <a:ext uri="{FF2B5EF4-FFF2-40B4-BE49-F238E27FC236}">
                  <a16:creationId xmlns:a16="http://schemas.microsoft.com/office/drawing/2014/main" xmlns="" id="{49DEED82-4118-AA47-849F-1208B5AF1251}"/>
                </a:ext>
              </a:extLst>
            </p:cNvPr>
            <p:cNvSpPr/>
            <p:nvPr/>
          </p:nvSpPr>
          <p:spPr>
            <a:xfrm>
              <a:off x="4812005" y="5430520"/>
              <a:ext cx="747395" cy="0"/>
            </a:xfrm>
            <a:custGeom>
              <a:avLst/>
              <a:gdLst/>
              <a:ahLst/>
              <a:cxnLst/>
              <a:rect l="l" t="t" r="r" b="b"/>
              <a:pathLst>
                <a:path w="747395">
                  <a:moveTo>
                    <a:pt x="0" y="0"/>
                  </a:moveTo>
                  <a:lnTo>
                    <a:pt x="747330" y="0"/>
                  </a:lnTo>
                </a:path>
              </a:pathLst>
            </a:custGeom>
            <a:ln w="63500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4">
              <a:extLst>
                <a:ext uri="{FF2B5EF4-FFF2-40B4-BE49-F238E27FC236}">
                  <a16:creationId xmlns:a16="http://schemas.microsoft.com/office/drawing/2014/main" xmlns="" id="{B38EAF78-BD1D-E34E-9E60-506C42D696BD}"/>
                </a:ext>
              </a:extLst>
            </p:cNvPr>
            <p:cNvSpPr/>
            <p:nvPr/>
          </p:nvSpPr>
          <p:spPr>
            <a:xfrm>
              <a:off x="5527608" y="5462363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h="271145">
                  <a:moveTo>
                    <a:pt x="0" y="0"/>
                  </a:moveTo>
                  <a:lnTo>
                    <a:pt x="0" y="271066"/>
                  </a:lnTo>
                </a:path>
              </a:pathLst>
            </a:custGeom>
            <a:ln w="63455">
              <a:solidFill>
                <a:srgbClr val="333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5">
              <a:extLst>
                <a:ext uri="{FF2B5EF4-FFF2-40B4-BE49-F238E27FC236}">
                  <a16:creationId xmlns:a16="http://schemas.microsoft.com/office/drawing/2014/main" xmlns="" id="{82FF157B-D52C-C240-979B-94F1DA807728}"/>
                </a:ext>
              </a:extLst>
            </p:cNvPr>
            <p:cNvSpPr/>
            <p:nvPr/>
          </p:nvSpPr>
          <p:spPr>
            <a:xfrm>
              <a:off x="5056118" y="5468367"/>
              <a:ext cx="259715" cy="259079"/>
            </a:xfrm>
            <a:custGeom>
              <a:avLst/>
              <a:gdLst/>
              <a:ahLst/>
              <a:cxnLst/>
              <a:rect l="l" t="t" r="r" b="b"/>
              <a:pathLst>
                <a:path w="259714" h="259079">
                  <a:moveTo>
                    <a:pt x="129557" y="0"/>
                  </a:moveTo>
                  <a:lnTo>
                    <a:pt x="79126" y="10179"/>
                  </a:lnTo>
                  <a:lnTo>
                    <a:pt x="37945" y="37940"/>
                  </a:lnTo>
                  <a:lnTo>
                    <a:pt x="10180" y="79115"/>
                  </a:lnTo>
                  <a:lnTo>
                    <a:pt x="0" y="129536"/>
                  </a:lnTo>
                  <a:lnTo>
                    <a:pt x="10180" y="179956"/>
                  </a:lnTo>
                  <a:lnTo>
                    <a:pt x="37945" y="221131"/>
                  </a:lnTo>
                  <a:lnTo>
                    <a:pt x="79126" y="248892"/>
                  </a:lnTo>
                  <a:lnTo>
                    <a:pt x="129557" y="259072"/>
                  </a:lnTo>
                  <a:lnTo>
                    <a:pt x="179982" y="248892"/>
                  </a:lnTo>
                  <a:lnTo>
                    <a:pt x="221160" y="221131"/>
                  </a:lnTo>
                  <a:lnTo>
                    <a:pt x="248923" y="179956"/>
                  </a:lnTo>
                  <a:lnTo>
                    <a:pt x="259104" y="129536"/>
                  </a:lnTo>
                  <a:lnTo>
                    <a:pt x="248923" y="79115"/>
                  </a:lnTo>
                  <a:lnTo>
                    <a:pt x="221160" y="37940"/>
                  </a:lnTo>
                  <a:lnTo>
                    <a:pt x="179982" y="10179"/>
                  </a:lnTo>
                  <a:lnTo>
                    <a:pt x="129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6">
              <a:extLst>
                <a:ext uri="{FF2B5EF4-FFF2-40B4-BE49-F238E27FC236}">
                  <a16:creationId xmlns:a16="http://schemas.microsoft.com/office/drawing/2014/main" xmlns="" id="{C276B4C9-C4A8-0F48-8ABA-74DEC3C7B7ED}"/>
                </a:ext>
              </a:extLst>
            </p:cNvPr>
            <p:cNvSpPr/>
            <p:nvPr/>
          </p:nvSpPr>
          <p:spPr>
            <a:xfrm>
              <a:off x="5143168" y="4221497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5">
                  <a:moveTo>
                    <a:pt x="0" y="131085"/>
                  </a:moveTo>
                  <a:lnTo>
                    <a:pt x="131095" y="131085"/>
                  </a:lnTo>
                  <a:lnTo>
                    <a:pt x="131095" y="0"/>
                  </a:lnTo>
                  <a:lnTo>
                    <a:pt x="0" y="0"/>
                  </a:lnTo>
                  <a:lnTo>
                    <a:pt x="0" y="131085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7">
              <a:extLst>
                <a:ext uri="{FF2B5EF4-FFF2-40B4-BE49-F238E27FC236}">
                  <a16:creationId xmlns:a16="http://schemas.microsoft.com/office/drawing/2014/main" xmlns="" id="{5C6154FF-3EDF-AE49-B120-53F2E3A96C2A}"/>
                </a:ext>
              </a:extLst>
            </p:cNvPr>
            <p:cNvSpPr/>
            <p:nvPr/>
          </p:nvSpPr>
          <p:spPr>
            <a:xfrm>
              <a:off x="5356181" y="4221497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5">
                  <a:moveTo>
                    <a:pt x="0" y="131085"/>
                  </a:moveTo>
                  <a:lnTo>
                    <a:pt x="131095" y="131085"/>
                  </a:lnTo>
                  <a:lnTo>
                    <a:pt x="131095" y="0"/>
                  </a:lnTo>
                  <a:lnTo>
                    <a:pt x="0" y="0"/>
                  </a:lnTo>
                  <a:lnTo>
                    <a:pt x="0" y="131085"/>
                  </a:lnTo>
                  <a:close/>
                </a:path>
              </a:pathLst>
            </a:custGeom>
            <a:solidFill>
              <a:srgbClr val="29B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28">
              <a:extLst>
                <a:ext uri="{FF2B5EF4-FFF2-40B4-BE49-F238E27FC236}">
                  <a16:creationId xmlns:a16="http://schemas.microsoft.com/office/drawing/2014/main" xmlns="" id="{D5865A26-D3BC-C444-9B02-A3F41CB716CC}"/>
                </a:ext>
              </a:extLst>
            </p:cNvPr>
            <p:cNvSpPr/>
            <p:nvPr/>
          </p:nvSpPr>
          <p:spPr>
            <a:xfrm>
              <a:off x="4930471" y="4221497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5">
                  <a:moveTo>
                    <a:pt x="0" y="131085"/>
                  </a:moveTo>
                  <a:lnTo>
                    <a:pt x="131107" y="131085"/>
                  </a:lnTo>
                  <a:lnTo>
                    <a:pt x="131107" y="0"/>
                  </a:lnTo>
                  <a:lnTo>
                    <a:pt x="0" y="0"/>
                  </a:lnTo>
                  <a:lnTo>
                    <a:pt x="0" y="131085"/>
                  </a:lnTo>
                  <a:close/>
                </a:path>
              </a:pathLst>
            </a:custGeom>
            <a:solidFill>
              <a:srgbClr val="E5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29">
              <a:extLst>
                <a:ext uri="{FF2B5EF4-FFF2-40B4-BE49-F238E27FC236}">
                  <a16:creationId xmlns:a16="http://schemas.microsoft.com/office/drawing/2014/main" xmlns="" id="{AA8BFD7B-1D94-554A-8227-D0070D53E5D7}"/>
                </a:ext>
              </a:extLst>
            </p:cNvPr>
            <p:cNvSpPr/>
            <p:nvPr/>
          </p:nvSpPr>
          <p:spPr>
            <a:xfrm>
              <a:off x="8579652" y="5732855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5">
                  <a:moveTo>
                    <a:pt x="0" y="131085"/>
                  </a:moveTo>
                  <a:lnTo>
                    <a:pt x="131095" y="131085"/>
                  </a:lnTo>
                  <a:lnTo>
                    <a:pt x="131095" y="0"/>
                  </a:lnTo>
                  <a:lnTo>
                    <a:pt x="0" y="0"/>
                  </a:lnTo>
                  <a:lnTo>
                    <a:pt x="0" y="131085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0">
              <a:extLst>
                <a:ext uri="{FF2B5EF4-FFF2-40B4-BE49-F238E27FC236}">
                  <a16:creationId xmlns:a16="http://schemas.microsoft.com/office/drawing/2014/main" xmlns="" id="{D5681534-5390-C440-8073-1700FD2D97B0}"/>
                </a:ext>
              </a:extLst>
            </p:cNvPr>
            <p:cNvSpPr/>
            <p:nvPr/>
          </p:nvSpPr>
          <p:spPr>
            <a:xfrm>
              <a:off x="8792654" y="5732855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5">
                  <a:moveTo>
                    <a:pt x="0" y="131085"/>
                  </a:moveTo>
                  <a:lnTo>
                    <a:pt x="131095" y="131085"/>
                  </a:lnTo>
                  <a:lnTo>
                    <a:pt x="131095" y="0"/>
                  </a:lnTo>
                  <a:lnTo>
                    <a:pt x="0" y="0"/>
                  </a:lnTo>
                  <a:lnTo>
                    <a:pt x="0" y="131085"/>
                  </a:lnTo>
                  <a:close/>
                </a:path>
              </a:pathLst>
            </a:custGeom>
            <a:solidFill>
              <a:srgbClr val="FCC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1">
              <a:extLst>
                <a:ext uri="{FF2B5EF4-FFF2-40B4-BE49-F238E27FC236}">
                  <a16:creationId xmlns:a16="http://schemas.microsoft.com/office/drawing/2014/main" xmlns="" id="{2A8CC011-EC16-954F-8B3C-951FFE281144}"/>
                </a:ext>
              </a:extLst>
            </p:cNvPr>
            <p:cNvSpPr/>
            <p:nvPr/>
          </p:nvSpPr>
          <p:spPr>
            <a:xfrm>
              <a:off x="6462521" y="3344786"/>
              <a:ext cx="120882" cy="1208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2">
              <a:extLst>
                <a:ext uri="{FF2B5EF4-FFF2-40B4-BE49-F238E27FC236}">
                  <a16:creationId xmlns:a16="http://schemas.microsoft.com/office/drawing/2014/main" xmlns="" id="{00939B7E-2C80-3744-9074-649C2C7A4885}"/>
                </a:ext>
              </a:extLst>
            </p:cNvPr>
            <p:cNvSpPr/>
            <p:nvPr/>
          </p:nvSpPr>
          <p:spPr>
            <a:xfrm>
              <a:off x="6501815" y="3499202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3">
              <a:extLst>
                <a:ext uri="{FF2B5EF4-FFF2-40B4-BE49-F238E27FC236}">
                  <a16:creationId xmlns:a16="http://schemas.microsoft.com/office/drawing/2014/main" xmlns="" id="{38AB8B08-F428-6E41-8724-E98E438F35D6}"/>
                </a:ext>
              </a:extLst>
            </p:cNvPr>
            <p:cNvSpPr/>
            <p:nvPr/>
          </p:nvSpPr>
          <p:spPr>
            <a:xfrm>
              <a:off x="6501815" y="4478054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4">
              <a:extLst>
                <a:ext uri="{FF2B5EF4-FFF2-40B4-BE49-F238E27FC236}">
                  <a16:creationId xmlns:a16="http://schemas.microsoft.com/office/drawing/2014/main" xmlns="" id="{31B70634-B080-9544-A8B4-09CE7B1A8EC9}"/>
                </a:ext>
              </a:extLst>
            </p:cNvPr>
            <p:cNvSpPr/>
            <p:nvPr/>
          </p:nvSpPr>
          <p:spPr>
            <a:xfrm>
              <a:off x="6421580" y="4233064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5">
              <a:extLst>
                <a:ext uri="{FF2B5EF4-FFF2-40B4-BE49-F238E27FC236}">
                  <a16:creationId xmlns:a16="http://schemas.microsoft.com/office/drawing/2014/main" xmlns="" id="{C0D0CC68-3696-6C41-A5A8-B45F6EA5A6FD}"/>
                </a:ext>
              </a:extLst>
            </p:cNvPr>
            <p:cNvSpPr/>
            <p:nvPr/>
          </p:nvSpPr>
          <p:spPr>
            <a:xfrm>
              <a:off x="5841491" y="4233064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6">
              <a:extLst>
                <a:ext uri="{FF2B5EF4-FFF2-40B4-BE49-F238E27FC236}">
                  <a16:creationId xmlns:a16="http://schemas.microsoft.com/office/drawing/2014/main" xmlns="" id="{8C0A715B-2488-A141-9D0C-B9013FCB38E6}"/>
                </a:ext>
              </a:extLst>
            </p:cNvPr>
            <p:cNvSpPr/>
            <p:nvPr/>
          </p:nvSpPr>
          <p:spPr>
            <a:xfrm>
              <a:off x="2700403" y="3415655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0" y="42304"/>
                  </a:moveTo>
                  <a:lnTo>
                    <a:pt x="31727" y="42304"/>
                  </a:lnTo>
                  <a:lnTo>
                    <a:pt x="31727" y="0"/>
                  </a:lnTo>
                  <a:lnTo>
                    <a:pt x="0" y="0"/>
                  </a:lnTo>
                  <a:lnTo>
                    <a:pt x="0" y="42304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7">
              <a:extLst>
                <a:ext uri="{FF2B5EF4-FFF2-40B4-BE49-F238E27FC236}">
                  <a16:creationId xmlns:a16="http://schemas.microsoft.com/office/drawing/2014/main" xmlns="" id="{4CFCF010-A002-4A4D-98E9-323BF3690E51}"/>
                </a:ext>
              </a:extLst>
            </p:cNvPr>
            <p:cNvSpPr/>
            <p:nvPr/>
          </p:nvSpPr>
          <p:spPr>
            <a:xfrm>
              <a:off x="2037577" y="3145040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4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38">
              <a:extLst>
                <a:ext uri="{FF2B5EF4-FFF2-40B4-BE49-F238E27FC236}">
                  <a16:creationId xmlns:a16="http://schemas.microsoft.com/office/drawing/2014/main" xmlns="" id="{689DCA94-013C-284B-91CF-BD1B304AAB43}"/>
                </a:ext>
              </a:extLst>
            </p:cNvPr>
            <p:cNvSpPr/>
            <p:nvPr/>
          </p:nvSpPr>
          <p:spPr>
            <a:xfrm>
              <a:off x="3580781" y="5703913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39">
              <a:extLst>
                <a:ext uri="{FF2B5EF4-FFF2-40B4-BE49-F238E27FC236}">
                  <a16:creationId xmlns:a16="http://schemas.microsoft.com/office/drawing/2014/main" xmlns="" id="{B6DA9177-A56A-2D48-94D2-539139761419}"/>
                </a:ext>
              </a:extLst>
            </p:cNvPr>
            <p:cNvSpPr/>
            <p:nvPr/>
          </p:nvSpPr>
          <p:spPr>
            <a:xfrm>
              <a:off x="3580781" y="6437092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5" h="31750">
                  <a:moveTo>
                    <a:pt x="0" y="31725"/>
                  </a:moveTo>
                  <a:lnTo>
                    <a:pt x="42307" y="31725"/>
                  </a:lnTo>
                  <a:lnTo>
                    <a:pt x="42307" y="0"/>
                  </a:lnTo>
                  <a:lnTo>
                    <a:pt x="0" y="0"/>
                  </a:lnTo>
                  <a:lnTo>
                    <a:pt x="0" y="31725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1">
              <a:extLst>
                <a:ext uri="{FF2B5EF4-FFF2-40B4-BE49-F238E27FC236}">
                  <a16:creationId xmlns:a16="http://schemas.microsoft.com/office/drawing/2014/main" xmlns="" id="{840E90AC-83C9-5347-8FB3-021BD5B4EDD6}"/>
                </a:ext>
              </a:extLst>
            </p:cNvPr>
            <p:cNvSpPr/>
            <p:nvPr/>
          </p:nvSpPr>
          <p:spPr>
            <a:xfrm>
              <a:off x="3887770" y="5801838"/>
              <a:ext cx="961390" cy="960119"/>
            </a:xfrm>
            <a:custGeom>
              <a:avLst/>
              <a:gdLst/>
              <a:ahLst/>
              <a:cxnLst/>
              <a:rect l="l" t="t" r="r" b="b"/>
              <a:pathLst>
                <a:path w="961389" h="960120">
                  <a:moveTo>
                    <a:pt x="480416" y="0"/>
                  </a:moveTo>
                  <a:lnTo>
                    <a:pt x="431298" y="2539"/>
                  </a:lnTo>
                  <a:lnTo>
                    <a:pt x="383599" y="10159"/>
                  </a:lnTo>
                  <a:lnTo>
                    <a:pt x="337559" y="21589"/>
                  </a:lnTo>
                  <a:lnTo>
                    <a:pt x="293421" y="38099"/>
                  </a:lnTo>
                  <a:lnTo>
                    <a:pt x="251426" y="58419"/>
                  </a:lnTo>
                  <a:lnTo>
                    <a:pt x="211816" y="82549"/>
                  </a:lnTo>
                  <a:lnTo>
                    <a:pt x="174831" y="109219"/>
                  </a:lnTo>
                  <a:lnTo>
                    <a:pt x="140715" y="140969"/>
                  </a:lnTo>
                  <a:lnTo>
                    <a:pt x="109707" y="175259"/>
                  </a:lnTo>
                  <a:lnTo>
                    <a:pt x="82050" y="212089"/>
                  </a:lnTo>
                  <a:lnTo>
                    <a:pt x="57985" y="251459"/>
                  </a:lnTo>
                  <a:lnTo>
                    <a:pt x="37755" y="293369"/>
                  </a:lnTo>
                  <a:lnTo>
                    <a:pt x="21599" y="337819"/>
                  </a:lnTo>
                  <a:lnTo>
                    <a:pt x="9760" y="383539"/>
                  </a:lnTo>
                  <a:lnTo>
                    <a:pt x="2480" y="430529"/>
                  </a:lnTo>
                  <a:lnTo>
                    <a:pt x="0" y="480059"/>
                  </a:lnTo>
                  <a:lnTo>
                    <a:pt x="2480" y="529589"/>
                  </a:lnTo>
                  <a:lnTo>
                    <a:pt x="9760" y="576579"/>
                  </a:lnTo>
                  <a:lnTo>
                    <a:pt x="21599" y="623569"/>
                  </a:lnTo>
                  <a:lnTo>
                    <a:pt x="37755" y="666749"/>
                  </a:lnTo>
                  <a:lnTo>
                    <a:pt x="57985" y="708659"/>
                  </a:lnTo>
                  <a:lnTo>
                    <a:pt x="82050" y="749299"/>
                  </a:lnTo>
                  <a:lnTo>
                    <a:pt x="109707" y="786129"/>
                  </a:lnTo>
                  <a:lnTo>
                    <a:pt x="140715" y="820419"/>
                  </a:lnTo>
                  <a:lnTo>
                    <a:pt x="174831" y="850899"/>
                  </a:lnTo>
                  <a:lnTo>
                    <a:pt x="211816" y="878839"/>
                  </a:lnTo>
                  <a:lnTo>
                    <a:pt x="251426" y="902969"/>
                  </a:lnTo>
                  <a:lnTo>
                    <a:pt x="293421" y="923289"/>
                  </a:lnTo>
                  <a:lnTo>
                    <a:pt x="337559" y="938529"/>
                  </a:lnTo>
                  <a:lnTo>
                    <a:pt x="383599" y="951229"/>
                  </a:lnTo>
                  <a:lnTo>
                    <a:pt x="431298" y="958849"/>
                  </a:lnTo>
                  <a:lnTo>
                    <a:pt x="480416" y="960119"/>
                  </a:lnTo>
                  <a:lnTo>
                    <a:pt x="529528" y="958849"/>
                  </a:lnTo>
                  <a:lnTo>
                    <a:pt x="577222" y="951229"/>
                  </a:lnTo>
                  <a:lnTo>
                    <a:pt x="623256" y="938529"/>
                  </a:lnTo>
                  <a:lnTo>
                    <a:pt x="667390" y="923289"/>
                  </a:lnTo>
                  <a:lnTo>
                    <a:pt x="709381" y="902969"/>
                  </a:lnTo>
                  <a:lnTo>
                    <a:pt x="748989" y="878839"/>
                  </a:lnTo>
                  <a:lnTo>
                    <a:pt x="759075" y="871219"/>
                  </a:lnTo>
                  <a:lnTo>
                    <a:pt x="299533" y="871219"/>
                  </a:lnTo>
                  <a:lnTo>
                    <a:pt x="286160" y="868679"/>
                  </a:lnTo>
                  <a:lnTo>
                    <a:pt x="275241" y="861059"/>
                  </a:lnTo>
                  <a:lnTo>
                    <a:pt x="267880" y="850899"/>
                  </a:lnTo>
                  <a:lnTo>
                    <a:pt x="265181" y="836929"/>
                  </a:lnTo>
                  <a:lnTo>
                    <a:pt x="265181" y="618489"/>
                  </a:lnTo>
                  <a:lnTo>
                    <a:pt x="225107" y="618489"/>
                  </a:lnTo>
                  <a:lnTo>
                    <a:pt x="202229" y="584199"/>
                  </a:lnTo>
                  <a:lnTo>
                    <a:pt x="201311" y="544829"/>
                  </a:lnTo>
                  <a:lnTo>
                    <a:pt x="202704" y="501649"/>
                  </a:lnTo>
                  <a:lnTo>
                    <a:pt x="212582" y="435609"/>
                  </a:lnTo>
                  <a:lnTo>
                    <a:pt x="229706" y="392429"/>
                  </a:lnTo>
                  <a:lnTo>
                    <a:pt x="262802" y="359409"/>
                  </a:lnTo>
                  <a:lnTo>
                    <a:pt x="280691" y="353059"/>
                  </a:lnTo>
                  <a:lnTo>
                    <a:pt x="710758" y="353059"/>
                  </a:lnTo>
                  <a:lnTo>
                    <a:pt x="710758" y="332739"/>
                  </a:lnTo>
                  <a:lnTo>
                    <a:pt x="340546" y="332739"/>
                  </a:lnTo>
                  <a:lnTo>
                    <a:pt x="332492" y="331469"/>
                  </a:lnTo>
                  <a:lnTo>
                    <a:pt x="294481" y="304799"/>
                  </a:lnTo>
                  <a:lnTo>
                    <a:pt x="285041" y="256539"/>
                  </a:lnTo>
                  <a:lnTo>
                    <a:pt x="285206" y="241299"/>
                  </a:lnTo>
                  <a:lnTo>
                    <a:pt x="289415" y="226059"/>
                  </a:lnTo>
                  <a:lnTo>
                    <a:pt x="298170" y="214629"/>
                  </a:lnTo>
                  <a:lnTo>
                    <a:pt x="310492" y="205739"/>
                  </a:lnTo>
                  <a:lnTo>
                    <a:pt x="325403" y="200659"/>
                  </a:lnTo>
                  <a:lnTo>
                    <a:pt x="325403" y="109219"/>
                  </a:lnTo>
                  <a:lnTo>
                    <a:pt x="785971" y="109219"/>
                  </a:lnTo>
                  <a:lnTo>
                    <a:pt x="748989" y="82549"/>
                  </a:lnTo>
                  <a:lnTo>
                    <a:pt x="709381" y="58419"/>
                  </a:lnTo>
                  <a:lnTo>
                    <a:pt x="667390" y="38099"/>
                  </a:lnTo>
                  <a:lnTo>
                    <a:pt x="623256" y="21589"/>
                  </a:lnTo>
                  <a:lnTo>
                    <a:pt x="577222" y="10159"/>
                  </a:lnTo>
                  <a:lnTo>
                    <a:pt x="529528" y="2539"/>
                  </a:lnTo>
                  <a:lnTo>
                    <a:pt x="480416" y="0"/>
                  </a:lnTo>
                  <a:close/>
                </a:path>
                <a:path w="961389" h="960120">
                  <a:moveTo>
                    <a:pt x="346843" y="585469"/>
                  </a:moveTo>
                  <a:lnTo>
                    <a:pt x="333860" y="585469"/>
                  </a:lnTo>
                  <a:lnTo>
                    <a:pt x="333860" y="836929"/>
                  </a:lnTo>
                  <a:lnTo>
                    <a:pt x="331164" y="850899"/>
                  </a:lnTo>
                  <a:lnTo>
                    <a:pt x="323812" y="861059"/>
                  </a:lnTo>
                  <a:lnTo>
                    <a:pt x="312901" y="868679"/>
                  </a:lnTo>
                  <a:lnTo>
                    <a:pt x="299533" y="871219"/>
                  </a:lnTo>
                  <a:lnTo>
                    <a:pt x="381182" y="871219"/>
                  </a:lnTo>
                  <a:lnTo>
                    <a:pt x="367811" y="868679"/>
                  </a:lnTo>
                  <a:lnTo>
                    <a:pt x="356896" y="861059"/>
                  </a:lnTo>
                  <a:lnTo>
                    <a:pt x="349540" y="850899"/>
                  </a:lnTo>
                  <a:lnTo>
                    <a:pt x="346843" y="836929"/>
                  </a:lnTo>
                  <a:lnTo>
                    <a:pt x="346843" y="585469"/>
                  </a:lnTo>
                  <a:close/>
                </a:path>
                <a:path w="961389" h="960120">
                  <a:moveTo>
                    <a:pt x="415533" y="420369"/>
                  </a:moveTo>
                  <a:lnTo>
                    <a:pt x="415533" y="836929"/>
                  </a:lnTo>
                  <a:lnTo>
                    <a:pt x="412824" y="850899"/>
                  </a:lnTo>
                  <a:lnTo>
                    <a:pt x="405446" y="861059"/>
                  </a:lnTo>
                  <a:lnTo>
                    <a:pt x="394524" y="868679"/>
                  </a:lnTo>
                  <a:lnTo>
                    <a:pt x="381182" y="871219"/>
                  </a:lnTo>
                  <a:lnTo>
                    <a:pt x="759075" y="871219"/>
                  </a:lnTo>
                  <a:lnTo>
                    <a:pt x="785971" y="850899"/>
                  </a:lnTo>
                  <a:lnTo>
                    <a:pt x="804449" y="834389"/>
                  </a:lnTo>
                  <a:lnTo>
                    <a:pt x="426650" y="834389"/>
                  </a:lnTo>
                  <a:lnTo>
                    <a:pt x="426650" y="806449"/>
                  </a:lnTo>
                  <a:lnTo>
                    <a:pt x="710758" y="806449"/>
                  </a:lnTo>
                  <a:lnTo>
                    <a:pt x="710758" y="795019"/>
                  </a:lnTo>
                  <a:lnTo>
                    <a:pt x="456792" y="795019"/>
                  </a:lnTo>
                  <a:lnTo>
                    <a:pt x="456792" y="629919"/>
                  </a:lnTo>
                  <a:lnTo>
                    <a:pt x="468858" y="627379"/>
                  </a:lnTo>
                  <a:lnTo>
                    <a:pt x="478831" y="621029"/>
                  </a:lnTo>
                  <a:lnTo>
                    <a:pt x="480570" y="618489"/>
                  </a:lnTo>
                  <a:lnTo>
                    <a:pt x="454266" y="618489"/>
                  </a:lnTo>
                  <a:lnTo>
                    <a:pt x="445715" y="617219"/>
                  </a:lnTo>
                  <a:lnTo>
                    <a:pt x="438931" y="610869"/>
                  </a:lnTo>
                  <a:lnTo>
                    <a:pt x="434570" y="604519"/>
                  </a:lnTo>
                  <a:lnTo>
                    <a:pt x="433288" y="595629"/>
                  </a:lnTo>
                  <a:lnTo>
                    <a:pt x="434035" y="581659"/>
                  </a:lnTo>
                  <a:lnTo>
                    <a:pt x="434525" y="568959"/>
                  </a:lnTo>
                  <a:lnTo>
                    <a:pt x="434766" y="557529"/>
                  </a:lnTo>
                  <a:lnTo>
                    <a:pt x="434874" y="544829"/>
                  </a:lnTo>
                  <a:lnTo>
                    <a:pt x="433761" y="506729"/>
                  </a:lnTo>
                  <a:lnTo>
                    <a:pt x="426064" y="450849"/>
                  </a:lnTo>
                  <a:lnTo>
                    <a:pt x="417217" y="422909"/>
                  </a:lnTo>
                  <a:lnTo>
                    <a:pt x="415533" y="420369"/>
                  </a:lnTo>
                  <a:close/>
                </a:path>
                <a:path w="961389" h="960120">
                  <a:moveTo>
                    <a:pt x="785971" y="109219"/>
                  </a:moveTo>
                  <a:lnTo>
                    <a:pt x="738470" y="109219"/>
                  </a:lnTo>
                  <a:lnTo>
                    <a:pt x="738470" y="834389"/>
                  </a:lnTo>
                  <a:lnTo>
                    <a:pt x="804449" y="834389"/>
                  </a:lnTo>
                  <a:lnTo>
                    <a:pt x="820085" y="820419"/>
                  </a:lnTo>
                  <a:lnTo>
                    <a:pt x="851091" y="786129"/>
                  </a:lnTo>
                  <a:lnTo>
                    <a:pt x="878747" y="749299"/>
                  </a:lnTo>
                  <a:lnTo>
                    <a:pt x="902811" y="708659"/>
                  </a:lnTo>
                  <a:lnTo>
                    <a:pt x="923041" y="666749"/>
                  </a:lnTo>
                  <a:lnTo>
                    <a:pt x="939196" y="623569"/>
                  </a:lnTo>
                  <a:lnTo>
                    <a:pt x="951034" y="576579"/>
                  </a:lnTo>
                  <a:lnTo>
                    <a:pt x="958315" y="529589"/>
                  </a:lnTo>
                  <a:lnTo>
                    <a:pt x="960795" y="480059"/>
                  </a:lnTo>
                  <a:lnTo>
                    <a:pt x="958315" y="430529"/>
                  </a:lnTo>
                  <a:lnTo>
                    <a:pt x="951034" y="383539"/>
                  </a:lnTo>
                  <a:lnTo>
                    <a:pt x="939196" y="337819"/>
                  </a:lnTo>
                  <a:lnTo>
                    <a:pt x="923041" y="293369"/>
                  </a:lnTo>
                  <a:lnTo>
                    <a:pt x="902811" y="251459"/>
                  </a:lnTo>
                  <a:lnTo>
                    <a:pt x="878747" y="212089"/>
                  </a:lnTo>
                  <a:lnTo>
                    <a:pt x="851091" y="175259"/>
                  </a:lnTo>
                  <a:lnTo>
                    <a:pt x="820085" y="140969"/>
                  </a:lnTo>
                  <a:lnTo>
                    <a:pt x="785971" y="109219"/>
                  </a:lnTo>
                  <a:close/>
                </a:path>
                <a:path w="961389" h="960120">
                  <a:moveTo>
                    <a:pt x="538466" y="585469"/>
                  </a:moveTo>
                  <a:lnTo>
                    <a:pt x="525555" y="585469"/>
                  </a:lnTo>
                  <a:lnTo>
                    <a:pt x="525555" y="795019"/>
                  </a:lnTo>
                  <a:lnTo>
                    <a:pt x="538466" y="795019"/>
                  </a:lnTo>
                  <a:lnTo>
                    <a:pt x="538466" y="585469"/>
                  </a:lnTo>
                  <a:close/>
                </a:path>
                <a:path w="961389" h="960120">
                  <a:moveTo>
                    <a:pt x="607192" y="420369"/>
                  </a:moveTo>
                  <a:lnTo>
                    <a:pt x="607192" y="795019"/>
                  </a:lnTo>
                  <a:lnTo>
                    <a:pt x="710758" y="795019"/>
                  </a:lnTo>
                  <a:lnTo>
                    <a:pt x="710758" y="618489"/>
                  </a:lnTo>
                  <a:lnTo>
                    <a:pt x="645850" y="618489"/>
                  </a:lnTo>
                  <a:lnTo>
                    <a:pt x="637288" y="617219"/>
                  </a:lnTo>
                  <a:lnTo>
                    <a:pt x="630522" y="610869"/>
                  </a:lnTo>
                  <a:lnTo>
                    <a:pt x="626207" y="604519"/>
                  </a:lnTo>
                  <a:lnTo>
                    <a:pt x="624996" y="595629"/>
                  </a:lnTo>
                  <a:lnTo>
                    <a:pt x="625649" y="581659"/>
                  </a:lnTo>
                  <a:lnTo>
                    <a:pt x="626110" y="568959"/>
                  </a:lnTo>
                  <a:lnTo>
                    <a:pt x="626355" y="557529"/>
                  </a:lnTo>
                  <a:lnTo>
                    <a:pt x="626473" y="544829"/>
                  </a:lnTo>
                  <a:lnTo>
                    <a:pt x="625337" y="506729"/>
                  </a:lnTo>
                  <a:lnTo>
                    <a:pt x="617711" y="450849"/>
                  </a:lnTo>
                  <a:lnTo>
                    <a:pt x="608815" y="422909"/>
                  </a:lnTo>
                  <a:lnTo>
                    <a:pt x="607192" y="420369"/>
                  </a:lnTo>
                  <a:close/>
                </a:path>
                <a:path w="961389" h="960120">
                  <a:moveTo>
                    <a:pt x="265181" y="420369"/>
                  </a:moveTo>
                  <a:lnTo>
                    <a:pt x="258099" y="438149"/>
                  </a:lnTo>
                  <a:lnTo>
                    <a:pt x="251862" y="464819"/>
                  </a:lnTo>
                  <a:lnTo>
                    <a:pt x="247427" y="499109"/>
                  </a:lnTo>
                  <a:lnTo>
                    <a:pt x="245755" y="544829"/>
                  </a:lnTo>
                  <a:lnTo>
                    <a:pt x="245879" y="557529"/>
                  </a:lnTo>
                  <a:lnTo>
                    <a:pt x="246146" y="568959"/>
                  </a:lnTo>
                  <a:lnTo>
                    <a:pt x="246665" y="581659"/>
                  </a:lnTo>
                  <a:lnTo>
                    <a:pt x="247426" y="595629"/>
                  </a:lnTo>
                  <a:lnTo>
                    <a:pt x="246131" y="604519"/>
                  </a:lnTo>
                  <a:lnTo>
                    <a:pt x="241767" y="610869"/>
                  </a:lnTo>
                  <a:lnTo>
                    <a:pt x="234981" y="617219"/>
                  </a:lnTo>
                  <a:lnTo>
                    <a:pt x="226425" y="618489"/>
                  </a:lnTo>
                  <a:lnTo>
                    <a:pt x="265181" y="618489"/>
                  </a:lnTo>
                  <a:lnTo>
                    <a:pt x="265181" y="420369"/>
                  </a:lnTo>
                  <a:close/>
                </a:path>
                <a:path w="961389" h="960120">
                  <a:moveTo>
                    <a:pt x="472288" y="353059"/>
                  </a:moveTo>
                  <a:lnTo>
                    <a:pt x="400084" y="353059"/>
                  </a:lnTo>
                  <a:lnTo>
                    <a:pt x="408382" y="354329"/>
                  </a:lnTo>
                  <a:lnTo>
                    <a:pt x="417913" y="359409"/>
                  </a:lnTo>
                  <a:lnTo>
                    <a:pt x="447554" y="386079"/>
                  </a:lnTo>
                  <a:lnTo>
                    <a:pt x="470272" y="444499"/>
                  </a:lnTo>
                  <a:lnTo>
                    <a:pt x="476887" y="488949"/>
                  </a:lnTo>
                  <a:lnTo>
                    <a:pt x="479318" y="544829"/>
                  </a:lnTo>
                  <a:lnTo>
                    <a:pt x="479226" y="557529"/>
                  </a:lnTo>
                  <a:lnTo>
                    <a:pt x="477707" y="598169"/>
                  </a:lnTo>
                  <a:lnTo>
                    <a:pt x="455546" y="618489"/>
                  </a:lnTo>
                  <a:lnTo>
                    <a:pt x="480570" y="618489"/>
                  </a:lnTo>
                  <a:lnTo>
                    <a:pt x="490074" y="571499"/>
                  </a:lnTo>
                  <a:lnTo>
                    <a:pt x="490471" y="544829"/>
                  </a:lnTo>
                  <a:lnTo>
                    <a:pt x="488366" y="491489"/>
                  </a:lnTo>
                  <a:lnTo>
                    <a:pt x="482109" y="447039"/>
                  </a:lnTo>
                  <a:lnTo>
                    <a:pt x="471646" y="410209"/>
                  </a:lnTo>
                  <a:lnTo>
                    <a:pt x="452862" y="374649"/>
                  </a:lnTo>
                  <a:lnTo>
                    <a:pt x="444503" y="364489"/>
                  </a:lnTo>
                  <a:lnTo>
                    <a:pt x="447822" y="361949"/>
                  </a:lnTo>
                  <a:lnTo>
                    <a:pt x="454484" y="359409"/>
                  </a:lnTo>
                  <a:lnTo>
                    <a:pt x="463931" y="354329"/>
                  </a:lnTo>
                  <a:lnTo>
                    <a:pt x="472288" y="353059"/>
                  </a:lnTo>
                  <a:close/>
                </a:path>
                <a:path w="961389" h="960120">
                  <a:moveTo>
                    <a:pt x="710758" y="353059"/>
                  </a:moveTo>
                  <a:lnTo>
                    <a:pt x="591804" y="353059"/>
                  </a:lnTo>
                  <a:lnTo>
                    <a:pt x="600066" y="354329"/>
                  </a:lnTo>
                  <a:lnTo>
                    <a:pt x="609572" y="359409"/>
                  </a:lnTo>
                  <a:lnTo>
                    <a:pt x="639236" y="386079"/>
                  </a:lnTo>
                  <a:lnTo>
                    <a:pt x="661919" y="444499"/>
                  </a:lnTo>
                  <a:lnTo>
                    <a:pt x="668557" y="488949"/>
                  </a:lnTo>
                  <a:lnTo>
                    <a:pt x="671001" y="544829"/>
                  </a:lnTo>
                  <a:lnTo>
                    <a:pt x="670896" y="557529"/>
                  </a:lnTo>
                  <a:lnTo>
                    <a:pt x="669317" y="598169"/>
                  </a:lnTo>
                  <a:lnTo>
                    <a:pt x="647145" y="618489"/>
                  </a:lnTo>
                  <a:lnTo>
                    <a:pt x="710758" y="618489"/>
                  </a:lnTo>
                  <a:lnTo>
                    <a:pt x="710758" y="353059"/>
                  </a:lnTo>
                  <a:close/>
                </a:path>
                <a:path w="961389" h="960120">
                  <a:moveTo>
                    <a:pt x="710758" y="137159"/>
                  </a:moveTo>
                  <a:lnTo>
                    <a:pt x="353237" y="137159"/>
                  </a:lnTo>
                  <a:lnTo>
                    <a:pt x="353237" y="200659"/>
                  </a:lnTo>
                  <a:lnTo>
                    <a:pt x="369714" y="204469"/>
                  </a:lnTo>
                  <a:lnTo>
                    <a:pt x="383436" y="213359"/>
                  </a:lnTo>
                  <a:lnTo>
                    <a:pt x="393227" y="226059"/>
                  </a:lnTo>
                  <a:lnTo>
                    <a:pt x="397912" y="241299"/>
                  </a:lnTo>
                  <a:lnTo>
                    <a:pt x="398060" y="256539"/>
                  </a:lnTo>
                  <a:lnTo>
                    <a:pt x="396516" y="274319"/>
                  </a:lnTo>
                  <a:lnTo>
                    <a:pt x="382295" y="313689"/>
                  </a:lnTo>
                  <a:lnTo>
                    <a:pt x="342633" y="332739"/>
                  </a:lnTo>
                  <a:lnTo>
                    <a:pt x="525884" y="332739"/>
                  </a:lnTo>
                  <a:lnTo>
                    <a:pt x="486192" y="313689"/>
                  </a:lnTo>
                  <a:lnTo>
                    <a:pt x="471876" y="274319"/>
                  </a:lnTo>
                  <a:lnTo>
                    <a:pt x="470350" y="256539"/>
                  </a:lnTo>
                  <a:lnTo>
                    <a:pt x="470543" y="241299"/>
                  </a:lnTo>
                  <a:lnTo>
                    <a:pt x="476498" y="223519"/>
                  </a:lnTo>
                  <a:lnTo>
                    <a:pt x="489089" y="209549"/>
                  </a:lnTo>
                  <a:lnTo>
                    <a:pt x="506498" y="201929"/>
                  </a:lnTo>
                  <a:lnTo>
                    <a:pt x="526909" y="199389"/>
                  </a:lnTo>
                  <a:lnTo>
                    <a:pt x="613443" y="199389"/>
                  </a:lnTo>
                  <a:lnTo>
                    <a:pt x="586630" y="172719"/>
                  </a:lnTo>
                  <a:lnTo>
                    <a:pt x="591071" y="167639"/>
                  </a:lnTo>
                  <a:lnTo>
                    <a:pt x="710758" y="167639"/>
                  </a:lnTo>
                  <a:lnTo>
                    <a:pt x="710758" y="137159"/>
                  </a:lnTo>
                  <a:close/>
                </a:path>
                <a:path w="961389" h="960120">
                  <a:moveTo>
                    <a:pt x="613443" y="199389"/>
                  </a:moveTo>
                  <a:lnTo>
                    <a:pt x="526909" y="199389"/>
                  </a:lnTo>
                  <a:lnTo>
                    <a:pt x="547270" y="201929"/>
                  </a:lnTo>
                  <a:lnTo>
                    <a:pt x="564680" y="209549"/>
                  </a:lnTo>
                  <a:lnTo>
                    <a:pt x="577299" y="223519"/>
                  </a:lnTo>
                  <a:lnTo>
                    <a:pt x="583286" y="241299"/>
                  </a:lnTo>
                  <a:lnTo>
                    <a:pt x="583435" y="256539"/>
                  </a:lnTo>
                  <a:lnTo>
                    <a:pt x="581895" y="274319"/>
                  </a:lnTo>
                  <a:lnTo>
                    <a:pt x="567627" y="313689"/>
                  </a:lnTo>
                  <a:lnTo>
                    <a:pt x="527946" y="332739"/>
                  </a:lnTo>
                  <a:lnTo>
                    <a:pt x="710758" y="332739"/>
                  </a:lnTo>
                  <a:lnTo>
                    <a:pt x="710758" y="265429"/>
                  </a:lnTo>
                  <a:lnTo>
                    <a:pt x="679836" y="265429"/>
                  </a:lnTo>
                  <a:lnTo>
                    <a:pt x="667068" y="252729"/>
                  </a:lnTo>
                  <a:lnTo>
                    <a:pt x="647327" y="252729"/>
                  </a:lnTo>
                  <a:lnTo>
                    <a:pt x="599382" y="204469"/>
                  </a:lnTo>
                  <a:lnTo>
                    <a:pt x="603788" y="200659"/>
                  </a:lnTo>
                  <a:lnTo>
                    <a:pt x="614720" y="200659"/>
                  </a:lnTo>
                  <a:lnTo>
                    <a:pt x="613443" y="199389"/>
                  </a:lnTo>
                  <a:close/>
                </a:path>
                <a:path w="961389" h="960120">
                  <a:moveTo>
                    <a:pt x="710758" y="167639"/>
                  </a:moveTo>
                  <a:lnTo>
                    <a:pt x="591071" y="167639"/>
                  </a:lnTo>
                  <a:lnTo>
                    <a:pt x="684289" y="261619"/>
                  </a:lnTo>
                  <a:lnTo>
                    <a:pt x="679836" y="265429"/>
                  </a:lnTo>
                  <a:lnTo>
                    <a:pt x="710758" y="265429"/>
                  </a:lnTo>
                  <a:lnTo>
                    <a:pt x="710758" y="233679"/>
                  </a:lnTo>
                  <a:lnTo>
                    <a:pt x="667157" y="233679"/>
                  </a:lnTo>
                  <a:lnTo>
                    <a:pt x="619053" y="185419"/>
                  </a:lnTo>
                  <a:lnTo>
                    <a:pt x="623507" y="180339"/>
                  </a:lnTo>
                  <a:lnTo>
                    <a:pt x="710758" y="180339"/>
                  </a:lnTo>
                  <a:lnTo>
                    <a:pt x="710758" y="167639"/>
                  </a:lnTo>
                  <a:close/>
                </a:path>
                <a:path w="961389" h="960120">
                  <a:moveTo>
                    <a:pt x="614720" y="200659"/>
                  </a:moveTo>
                  <a:lnTo>
                    <a:pt x="603788" y="200659"/>
                  </a:lnTo>
                  <a:lnTo>
                    <a:pt x="651842" y="248919"/>
                  </a:lnTo>
                  <a:lnTo>
                    <a:pt x="647327" y="252729"/>
                  </a:lnTo>
                  <a:lnTo>
                    <a:pt x="667068" y="252729"/>
                  </a:lnTo>
                  <a:lnTo>
                    <a:pt x="614720" y="200659"/>
                  </a:lnTo>
                  <a:close/>
                </a:path>
                <a:path w="961389" h="960120">
                  <a:moveTo>
                    <a:pt x="710758" y="180339"/>
                  </a:moveTo>
                  <a:lnTo>
                    <a:pt x="623507" y="180339"/>
                  </a:lnTo>
                  <a:lnTo>
                    <a:pt x="671513" y="228599"/>
                  </a:lnTo>
                  <a:lnTo>
                    <a:pt x="667157" y="233679"/>
                  </a:lnTo>
                  <a:lnTo>
                    <a:pt x="710758" y="233679"/>
                  </a:lnTo>
                  <a:lnTo>
                    <a:pt x="710758" y="180339"/>
                  </a:lnTo>
                  <a:close/>
                </a:path>
              </a:pathLst>
            </a:custGeom>
            <a:solidFill>
              <a:srgbClr val="33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2">
              <a:extLst>
                <a:ext uri="{FF2B5EF4-FFF2-40B4-BE49-F238E27FC236}">
                  <a16:creationId xmlns:a16="http://schemas.microsoft.com/office/drawing/2014/main" xmlns="" id="{796E2A47-A5AF-944C-89CE-F6943579ACF3}"/>
                </a:ext>
              </a:extLst>
            </p:cNvPr>
            <p:cNvSpPr/>
            <p:nvPr/>
          </p:nvSpPr>
          <p:spPr>
            <a:xfrm>
              <a:off x="4213179" y="6000539"/>
              <a:ext cx="27940" cy="3175"/>
            </a:xfrm>
            <a:custGeom>
              <a:avLst/>
              <a:gdLst/>
              <a:ahLst/>
              <a:cxnLst/>
              <a:rect l="l" t="t" r="r" b="b"/>
              <a:pathLst>
                <a:path w="27939" h="3175">
                  <a:moveTo>
                    <a:pt x="20097" y="0"/>
                  </a:moveTo>
                  <a:lnTo>
                    <a:pt x="10530" y="0"/>
                  </a:lnTo>
                  <a:lnTo>
                    <a:pt x="5173" y="708"/>
                  </a:lnTo>
                  <a:lnTo>
                    <a:pt x="0" y="1805"/>
                  </a:lnTo>
                  <a:lnTo>
                    <a:pt x="0" y="2941"/>
                  </a:lnTo>
                  <a:lnTo>
                    <a:pt x="4795" y="1940"/>
                  </a:lnTo>
                  <a:lnTo>
                    <a:pt x="9810" y="1403"/>
                  </a:lnTo>
                  <a:lnTo>
                    <a:pt x="27834" y="1403"/>
                  </a:lnTo>
                  <a:lnTo>
                    <a:pt x="27834" y="928"/>
                  </a:lnTo>
                  <a:lnTo>
                    <a:pt x="24002" y="354"/>
                  </a:lnTo>
                  <a:lnTo>
                    <a:pt x="20097" y="0"/>
                  </a:lnTo>
                  <a:close/>
                </a:path>
                <a:path w="27939" h="3175">
                  <a:moveTo>
                    <a:pt x="27834" y="1403"/>
                  </a:moveTo>
                  <a:lnTo>
                    <a:pt x="19340" y="1403"/>
                  </a:lnTo>
                  <a:lnTo>
                    <a:pt x="23661" y="1831"/>
                  </a:lnTo>
                  <a:lnTo>
                    <a:pt x="27834" y="2550"/>
                  </a:lnTo>
                  <a:lnTo>
                    <a:pt x="27834" y="1403"/>
                  </a:lnTo>
                  <a:close/>
                </a:path>
              </a:pathLst>
            </a:custGeom>
            <a:solidFill>
              <a:srgbClr val="541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3">
              <a:extLst>
                <a:ext uri="{FF2B5EF4-FFF2-40B4-BE49-F238E27FC236}">
                  <a16:creationId xmlns:a16="http://schemas.microsoft.com/office/drawing/2014/main" xmlns="" id="{C647AEED-BCEA-FF4E-97F8-3C3BC2453700}"/>
                </a:ext>
              </a:extLst>
            </p:cNvPr>
            <p:cNvSpPr/>
            <p:nvPr/>
          </p:nvSpPr>
          <p:spPr>
            <a:xfrm>
              <a:off x="5276458" y="3027207"/>
              <a:ext cx="961390" cy="947419"/>
            </a:xfrm>
            <a:custGeom>
              <a:avLst/>
              <a:gdLst/>
              <a:ahLst/>
              <a:cxnLst/>
              <a:rect l="l" t="t" r="r" b="b"/>
              <a:pathLst>
                <a:path w="961389" h="947420">
                  <a:moveTo>
                    <a:pt x="480463" y="0"/>
                  </a:moveTo>
                  <a:lnTo>
                    <a:pt x="431331" y="2540"/>
                  </a:lnTo>
                  <a:lnTo>
                    <a:pt x="383619" y="10160"/>
                  </a:lnTo>
                  <a:lnTo>
                    <a:pt x="337570" y="21590"/>
                  </a:lnTo>
                  <a:lnTo>
                    <a:pt x="293425" y="38100"/>
                  </a:lnTo>
                  <a:lnTo>
                    <a:pt x="251425" y="57150"/>
                  </a:lnTo>
                  <a:lnTo>
                    <a:pt x="211810" y="81280"/>
                  </a:lnTo>
                  <a:lnTo>
                    <a:pt x="174824" y="109220"/>
                  </a:lnTo>
                  <a:lnTo>
                    <a:pt x="140706" y="139700"/>
                  </a:lnTo>
                  <a:lnTo>
                    <a:pt x="109699" y="172720"/>
                  </a:lnTo>
                  <a:lnTo>
                    <a:pt x="82043" y="209550"/>
                  </a:lnTo>
                  <a:lnTo>
                    <a:pt x="57979" y="248920"/>
                  </a:lnTo>
                  <a:lnTo>
                    <a:pt x="37750" y="289560"/>
                  </a:lnTo>
                  <a:lnTo>
                    <a:pt x="21596" y="334010"/>
                  </a:lnTo>
                  <a:lnTo>
                    <a:pt x="9759" y="378460"/>
                  </a:lnTo>
                  <a:lnTo>
                    <a:pt x="2480" y="425450"/>
                  </a:lnTo>
                  <a:lnTo>
                    <a:pt x="0" y="473710"/>
                  </a:lnTo>
                  <a:lnTo>
                    <a:pt x="2480" y="523240"/>
                  </a:lnTo>
                  <a:lnTo>
                    <a:pt x="9759" y="570230"/>
                  </a:lnTo>
                  <a:lnTo>
                    <a:pt x="21596" y="614680"/>
                  </a:lnTo>
                  <a:lnTo>
                    <a:pt x="37750" y="659130"/>
                  </a:lnTo>
                  <a:lnTo>
                    <a:pt x="57979" y="699770"/>
                  </a:lnTo>
                  <a:lnTo>
                    <a:pt x="82043" y="739140"/>
                  </a:lnTo>
                  <a:lnTo>
                    <a:pt x="109699" y="775970"/>
                  </a:lnTo>
                  <a:lnTo>
                    <a:pt x="140706" y="808990"/>
                  </a:lnTo>
                  <a:lnTo>
                    <a:pt x="174824" y="839470"/>
                  </a:lnTo>
                  <a:lnTo>
                    <a:pt x="211810" y="867410"/>
                  </a:lnTo>
                  <a:lnTo>
                    <a:pt x="251425" y="890270"/>
                  </a:lnTo>
                  <a:lnTo>
                    <a:pt x="293425" y="910590"/>
                  </a:lnTo>
                  <a:lnTo>
                    <a:pt x="337570" y="927100"/>
                  </a:lnTo>
                  <a:lnTo>
                    <a:pt x="383619" y="938530"/>
                  </a:lnTo>
                  <a:lnTo>
                    <a:pt x="431331" y="946150"/>
                  </a:lnTo>
                  <a:lnTo>
                    <a:pt x="480463" y="947420"/>
                  </a:lnTo>
                  <a:lnTo>
                    <a:pt x="529574" y="946150"/>
                  </a:lnTo>
                  <a:lnTo>
                    <a:pt x="577267" y="938530"/>
                  </a:lnTo>
                  <a:lnTo>
                    <a:pt x="623299" y="927100"/>
                  </a:lnTo>
                  <a:lnTo>
                    <a:pt x="667430" y="910590"/>
                  </a:lnTo>
                  <a:lnTo>
                    <a:pt x="709418" y="890270"/>
                  </a:lnTo>
                  <a:lnTo>
                    <a:pt x="749021" y="867410"/>
                  </a:lnTo>
                  <a:lnTo>
                    <a:pt x="785999" y="839470"/>
                  </a:lnTo>
                  <a:lnTo>
                    <a:pt x="820109" y="808990"/>
                  </a:lnTo>
                  <a:lnTo>
                    <a:pt x="851110" y="775970"/>
                  </a:lnTo>
                  <a:lnTo>
                    <a:pt x="878762" y="739140"/>
                  </a:lnTo>
                  <a:lnTo>
                    <a:pt x="879538" y="737870"/>
                  </a:lnTo>
                  <a:lnTo>
                    <a:pt x="606378" y="737870"/>
                  </a:lnTo>
                  <a:lnTo>
                    <a:pt x="563140" y="736600"/>
                  </a:lnTo>
                  <a:lnTo>
                    <a:pt x="550472" y="734060"/>
                  </a:lnTo>
                  <a:lnTo>
                    <a:pt x="174116" y="734060"/>
                  </a:lnTo>
                  <a:lnTo>
                    <a:pt x="151464" y="727710"/>
                  </a:lnTo>
                  <a:lnTo>
                    <a:pt x="131847" y="713740"/>
                  </a:lnTo>
                  <a:lnTo>
                    <a:pt x="116403" y="692150"/>
                  </a:lnTo>
                  <a:lnTo>
                    <a:pt x="106967" y="668020"/>
                  </a:lnTo>
                  <a:lnTo>
                    <a:pt x="105299" y="643890"/>
                  </a:lnTo>
                  <a:lnTo>
                    <a:pt x="112529" y="622300"/>
                  </a:lnTo>
                  <a:lnTo>
                    <a:pt x="145694" y="595630"/>
                  </a:lnTo>
                  <a:lnTo>
                    <a:pt x="188455" y="579120"/>
                  </a:lnTo>
                  <a:lnTo>
                    <a:pt x="206399" y="576580"/>
                  </a:lnTo>
                  <a:lnTo>
                    <a:pt x="261630" y="576580"/>
                  </a:lnTo>
                  <a:lnTo>
                    <a:pt x="257174" y="571500"/>
                  </a:lnTo>
                  <a:lnTo>
                    <a:pt x="231217" y="556260"/>
                  </a:lnTo>
                  <a:lnTo>
                    <a:pt x="217631" y="553720"/>
                  </a:lnTo>
                  <a:lnTo>
                    <a:pt x="180357" y="553720"/>
                  </a:lnTo>
                  <a:lnTo>
                    <a:pt x="189541" y="505460"/>
                  </a:lnTo>
                  <a:lnTo>
                    <a:pt x="204620" y="464820"/>
                  </a:lnTo>
                  <a:lnTo>
                    <a:pt x="226985" y="427990"/>
                  </a:lnTo>
                  <a:lnTo>
                    <a:pt x="258026" y="394970"/>
                  </a:lnTo>
                  <a:lnTo>
                    <a:pt x="299134" y="365760"/>
                  </a:lnTo>
                  <a:lnTo>
                    <a:pt x="351699" y="336550"/>
                  </a:lnTo>
                  <a:lnTo>
                    <a:pt x="370222" y="328930"/>
                  </a:lnTo>
                  <a:lnTo>
                    <a:pt x="311783" y="328930"/>
                  </a:lnTo>
                  <a:lnTo>
                    <a:pt x="321468" y="290830"/>
                  </a:lnTo>
                  <a:lnTo>
                    <a:pt x="339883" y="254000"/>
                  </a:lnTo>
                  <a:lnTo>
                    <a:pt x="365570" y="226060"/>
                  </a:lnTo>
                  <a:lnTo>
                    <a:pt x="397069" y="209550"/>
                  </a:lnTo>
                  <a:lnTo>
                    <a:pt x="429149" y="209550"/>
                  </a:lnTo>
                  <a:lnTo>
                    <a:pt x="423097" y="200660"/>
                  </a:lnTo>
                  <a:lnTo>
                    <a:pt x="417444" y="182880"/>
                  </a:lnTo>
                  <a:lnTo>
                    <a:pt x="413979" y="161290"/>
                  </a:lnTo>
                  <a:lnTo>
                    <a:pt x="412634" y="138430"/>
                  </a:lnTo>
                  <a:lnTo>
                    <a:pt x="413336" y="120650"/>
                  </a:lnTo>
                  <a:lnTo>
                    <a:pt x="421572" y="97790"/>
                  </a:lnTo>
                  <a:lnTo>
                    <a:pt x="438156" y="81280"/>
                  </a:lnTo>
                  <a:lnTo>
                    <a:pt x="460709" y="71120"/>
                  </a:lnTo>
                  <a:lnTo>
                    <a:pt x="486846" y="68580"/>
                  </a:lnTo>
                  <a:lnTo>
                    <a:pt x="728177" y="68580"/>
                  </a:lnTo>
                  <a:lnTo>
                    <a:pt x="709418" y="57150"/>
                  </a:lnTo>
                  <a:lnTo>
                    <a:pt x="667430" y="38100"/>
                  </a:lnTo>
                  <a:lnTo>
                    <a:pt x="623299" y="21590"/>
                  </a:lnTo>
                  <a:lnTo>
                    <a:pt x="577267" y="10160"/>
                  </a:lnTo>
                  <a:lnTo>
                    <a:pt x="529574" y="2540"/>
                  </a:lnTo>
                  <a:lnTo>
                    <a:pt x="480463" y="0"/>
                  </a:lnTo>
                  <a:close/>
                </a:path>
                <a:path w="961389" h="947420">
                  <a:moveTo>
                    <a:pt x="957332" y="419100"/>
                  </a:moveTo>
                  <a:lnTo>
                    <a:pt x="706718" y="419100"/>
                  </a:lnTo>
                  <a:lnTo>
                    <a:pt x="736315" y="445770"/>
                  </a:lnTo>
                  <a:lnTo>
                    <a:pt x="758765" y="480060"/>
                  </a:lnTo>
                  <a:lnTo>
                    <a:pt x="771095" y="515620"/>
                  </a:lnTo>
                  <a:lnTo>
                    <a:pt x="770332" y="551180"/>
                  </a:lnTo>
                  <a:lnTo>
                    <a:pt x="741755" y="558800"/>
                  </a:lnTo>
                  <a:lnTo>
                    <a:pt x="718405" y="570230"/>
                  </a:lnTo>
                  <a:lnTo>
                    <a:pt x="699123" y="586740"/>
                  </a:lnTo>
                  <a:lnTo>
                    <a:pt x="682751" y="610870"/>
                  </a:lnTo>
                  <a:lnTo>
                    <a:pt x="673163" y="638810"/>
                  </a:lnTo>
                  <a:lnTo>
                    <a:pt x="673626" y="668020"/>
                  </a:lnTo>
                  <a:lnTo>
                    <a:pt x="682075" y="694690"/>
                  </a:lnTo>
                  <a:lnTo>
                    <a:pt x="696443" y="713740"/>
                  </a:lnTo>
                  <a:lnTo>
                    <a:pt x="650239" y="728980"/>
                  </a:lnTo>
                  <a:lnTo>
                    <a:pt x="606378" y="737870"/>
                  </a:lnTo>
                  <a:lnTo>
                    <a:pt x="879538" y="737870"/>
                  </a:lnTo>
                  <a:lnTo>
                    <a:pt x="880314" y="736600"/>
                  </a:lnTo>
                  <a:lnTo>
                    <a:pt x="790665" y="736600"/>
                  </a:lnTo>
                  <a:lnTo>
                    <a:pt x="766353" y="730250"/>
                  </a:lnTo>
                  <a:lnTo>
                    <a:pt x="732051" y="708660"/>
                  </a:lnTo>
                  <a:lnTo>
                    <a:pt x="703386" y="679450"/>
                  </a:lnTo>
                  <a:lnTo>
                    <a:pt x="695647" y="652780"/>
                  </a:lnTo>
                  <a:lnTo>
                    <a:pt x="695949" y="636270"/>
                  </a:lnTo>
                  <a:lnTo>
                    <a:pt x="723779" y="590550"/>
                  </a:lnTo>
                  <a:lnTo>
                    <a:pt x="765463" y="577850"/>
                  </a:lnTo>
                  <a:lnTo>
                    <a:pt x="949007" y="577850"/>
                  </a:lnTo>
                  <a:lnTo>
                    <a:pt x="951036" y="570230"/>
                  </a:lnTo>
                  <a:lnTo>
                    <a:pt x="958315" y="523240"/>
                  </a:lnTo>
                  <a:lnTo>
                    <a:pt x="960795" y="473710"/>
                  </a:lnTo>
                  <a:lnTo>
                    <a:pt x="958315" y="425450"/>
                  </a:lnTo>
                  <a:lnTo>
                    <a:pt x="957332" y="419100"/>
                  </a:lnTo>
                  <a:close/>
                </a:path>
                <a:path w="961389" h="947420">
                  <a:moveTo>
                    <a:pt x="949007" y="577850"/>
                  </a:moveTo>
                  <a:lnTo>
                    <a:pt x="765463" y="577850"/>
                  </a:lnTo>
                  <a:lnTo>
                    <a:pt x="783295" y="581660"/>
                  </a:lnTo>
                  <a:lnTo>
                    <a:pt x="804674" y="589280"/>
                  </a:lnTo>
                  <a:lnTo>
                    <a:pt x="825270" y="599440"/>
                  </a:lnTo>
                  <a:lnTo>
                    <a:pt x="840755" y="608330"/>
                  </a:lnTo>
                  <a:lnTo>
                    <a:pt x="857219" y="627380"/>
                  </a:lnTo>
                  <a:lnTo>
                    <a:pt x="863461" y="648970"/>
                  </a:lnTo>
                  <a:lnTo>
                    <a:pt x="860702" y="673100"/>
                  </a:lnTo>
                  <a:lnTo>
                    <a:pt x="850163" y="697230"/>
                  </a:lnTo>
                  <a:lnTo>
                    <a:pt x="833800" y="717550"/>
                  </a:lnTo>
                  <a:lnTo>
                    <a:pt x="813557" y="731520"/>
                  </a:lnTo>
                  <a:lnTo>
                    <a:pt x="790665" y="736600"/>
                  </a:lnTo>
                  <a:lnTo>
                    <a:pt x="880314" y="736600"/>
                  </a:lnTo>
                  <a:lnTo>
                    <a:pt x="902821" y="699770"/>
                  </a:lnTo>
                  <a:lnTo>
                    <a:pt x="923048" y="659130"/>
                  </a:lnTo>
                  <a:lnTo>
                    <a:pt x="939200" y="614680"/>
                  </a:lnTo>
                  <a:lnTo>
                    <a:pt x="949007" y="577850"/>
                  </a:lnTo>
                  <a:close/>
                </a:path>
                <a:path w="961389" h="947420">
                  <a:moveTo>
                    <a:pt x="261630" y="576580"/>
                  </a:moveTo>
                  <a:lnTo>
                    <a:pt x="206399" y="576580"/>
                  </a:lnTo>
                  <a:lnTo>
                    <a:pt x="219820" y="577850"/>
                  </a:lnTo>
                  <a:lnTo>
                    <a:pt x="233880" y="584200"/>
                  </a:lnTo>
                  <a:lnTo>
                    <a:pt x="265692" y="610870"/>
                  </a:lnTo>
                  <a:lnTo>
                    <a:pt x="273215" y="638810"/>
                  </a:lnTo>
                  <a:lnTo>
                    <a:pt x="272815" y="654050"/>
                  </a:lnTo>
                  <a:lnTo>
                    <a:pt x="251755" y="694690"/>
                  </a:lnTo>
                  <a:lnTo>
                    <a:pt x="214756" y="721360"/>
                  </a:lnTo>
                  <a:lnTo>
                    <a:pt x="174116" y="734060"/>
                  </a:lnTo>
                  <a:lnTo>
                    <a:pt x="550472" y="734060"/>
                  </a:lnTo>
                  <a:lnTo>
                    <a:pt x="518800" y="727710"/>
                  </a:lnTo>
                  <a:lnTo>
                    <a:pt x="512905" y="725170"/>
                  </a:lnTo>
                  <a:lnTo>
                    <a:pt x="353023" y="725170"/>
                  </a:lnTo>
                  <a:lnTo>
                    <a:pt x="315294" y="717550"/>
                  </a:lnTo>
                  <a:lnTo>
                    <a:pt x="284827" y="698500"/>
                  </a:lnTo>
                  <a:lnTo>
                    <a:pt x="292340" y="670560"/>
                  </a:lnTo>
                  <a:lnTo>
                    <a:pt x="293940" y="643890"/>
                  </a:lnTo>
                  <a:lnTo>
                    <a:pt x="289083" y="619760"/>
                  </a:lnTo>
                  <a:lnTo>
                    <a:pt x="277224" y="594360"/>
                  </a:lnTo>
                  <a:lnTo>
                    <a:pt x="261630" y="576580"/>
                  </a:lnTo>
                  <a:close/>
                </a:path>
                <a:path w="961389" h="947420">
                  <a:moveTo>
                    <a:pt x="475927" y="327660"/>
                  </a:moveTo>
                  <a:lnTo>
                    <a:pt x="383359" y="327660"/>
                  </a:lnTo>
                  <a:lnTo>
                    <a:pt x="392726" y="332740"/>
                  </a:lnTo>
                  <a:lnTo>
                    <a:pt x="399936" y="340360"/>
                  </a:lnTo>
                  <a:lnTo>
                    <a:pt x="404475" y="349250"/>
                  </a:lnTo>
                  <a:lnTo>
                    <a:pt x="403630" y="359410"/>
                  </a:lnTo>
                  <a:lnTo>
                    <a:pt x="395676" y="370840"/>
                  </a:lnTo>
                  <a:lnTo>
                    <a:pt x="358370" y="396240"/>
                  </a:lnTo>
                  <a:lnTo>
                    <a:pt x="339961" y="410210"/>
                  </a:lnTo>
                  <a:lnTo>
                    <a:pt x="322853" y="426720"/>
                  </a:lnTo>
                  <a:lnTo>
                    <a:pt x="306243" y="444500"/>
                  </a:lnTo>
                  <a:lnTo>
                    <a:pt x="318713" y="464820"/>
                  </a:lnTo>
                  <a:lnTo>
                    <a:pt x="331871" y="486410"/>
                  </a:lnTo>
                  <a:lnTo>
                    <a:pt x="343932" y="505460"/>
                  </a:lnTo>
                  <a:lnTo>
                    <a:pt x="353114" y="519430"/>
                  </a:lnTo>
                  <a:lnTo>
                    <a:pt x="348346" y="539750"/>
                  </a:lnTo>
                  <a:lnTo>
                    <a:pt x="348853" y="577850"/>
                  </a:lnTo>
                  <a:lnTo>
                    <a:pt x="359700" y="624840"/>
                  </a:lnTo>
                  <a:lnTo>
                    <a:pt x="385953" y="671830"/>
                  </a:lnTo>
                  <a:lnTo>
                    <a:pt x="432677" y="711200"/>
                  </a:lnTo>
                  <a:lnTo>
                    <a:pt x="393616" y="722630"/>
                  </a:lnTo>
                  <a:lnTo>
                    <a:pt x="353023" y="725170"/>
                  </a:lnTo>
                  <a:lnTo>
                    <a:pt x="512905" y="725170"/>
                  </a:lnTo>
                  <a:lnTo>
                    <a:pt x="471636" y="707390"/>
                  </a:lnTo>
                  <a:lnTo>
                    <a:pt x="419925" y="676910"/>
                  </a:lnTo>
                  <a:lnTo>
                    <a:pt x="404297" y="665480"/>
                  </a:lnTo>
                  <a:lnTo>
                    <a:pt x="396663" y="654050"/>
                  </a:lnTo>
                  <a:lnTo>
                    <a:pt x="395303" y="645160"/>
                  </a:lnTo>
                  <a:lnTo>
                    <a:pt x="398496" y="635000"/>
                  </a:lnTo>
                  <a:lnTo>
                    <a:pt x="404664" y="626110"/>
                  </a:lnTo>
                  <a:lnTo>
                    <a:pt x="414081" y="621030"/>
                  </a:lnTo>
                  <a:lnTo>
                    <a:pt x="559272" y="621030"/>
                  </a:lnTo>
                  <a:lnTo>
                    <a:pt x="560691" y="618490"/>
                  </a:lnTo>
                  <a:lnTo>
                    <a:pt x="571685" y="598170"/>
                  </a:lnTo>
                  <a:lnTo>
                    <a:pt x="579429" y="582930"/>
                  </a:lnTo>
                  <a:lnTo>
                    <a:pt x="599470" y="576580"/>
                  </a:lnTo>
                  <a:lnTo>
                    <a:pt x="632193" y="557530"/>
                  </a:lnTo>
                  <a:lnTo>
                    <a:pt x="667625" y="524510"/>
                  </a:lnTo>
                  <a:lnTo>
                    <a:pt x="690314" y="487680"/>
                  </a:lnTo>
                  <a:lnTo>
                    <a:pt x="654234" y="487680"/>
                  </a:lnTo>
                  <a:lnTo>
                    <a:pt x="643439" y="486410"/>
                  </a:lnTo>
                  <a:lnTo>
                    <a:pt x="634838" y="480060"/>
                  </a:lnTo>
                  <a:lnTo>
                    <a:pt x="629150" y="468630"/>
                  </a:lnTo>
                  <a:lnTo>
                    <a:pt x="627094" y="448310"/>
                  </a:lnTo>
                  <a:lnTo>
                    <a:pt x="625902" y="424180"/>
                  </a:lnTo>
                  <a:lnTo>
                    <a:pt x="622408" y="401320"/>
                  </a:lnTo>
                  <a:lnTo>
                    <a:pt x="616736" y="378460"/>
                  </a:lnTo>
                  <a:lnTo>
                    <a:pt x="609822" y="356870"/>
                  </a:lnTo>
                  <a:lnTo>
                    <a:pt x="519842" y="356870"/>
                  </a:lnTo>
                  <a:lnTo>
                    <a:pt x="504527" y="342900"/>
                  </a:lnTo>
                  <a:lnTo>
                    <a:pt x="475927" y="327660"/>
                  </a:lnTo>
                  <a:close/>
                </a:path>
                <a:path w="961389" h="947420">
                  <a:moveTo>
                    <a:pt x="559272" y="621030"/>
                  </a:moveTo>
                  <a:lnTo>
                    <a:pt x="414081" y="621030"/>
                  </a:lnTo>
                  <a:lnTo>
                    <a:pt x="427757" y="622300"/>
                  </a:lnTo>
                  <a:lnTo>
                    <a:pt x="468493" y="641350"/>
                  </a:lnTo>
                  <a:lnTo>
                    <a:pt x="490472" y="650240"/>
                  </a:lnTo>
                  <a:lnTo>
                    <a:pt x="513313" y="656590"/>
                  </a:lnTo>
                  <a:lnTo>
                    <a:pt x="537696" y="661670"/>
                  </a:lnTo>
                  <a:lnTo>
                    <a:pt x="548632" y="640080"/>
                  </a:lnTo>
                  <a:lnTo>
                    <a:pt x="559272" y="621030"/>
                  </a:lnTo>
                  <a:close/>
                </a:path>
                <a:path w="961389" h="947420">
                  <a:moveTo>
                    <a:pt x="204046" y="551180"/>
                  </a:moveTo>
                  <a:lnTo>
                    <a:pt x="180357" y="553720"/>
                  </a:lnTo>
                  <a:lnTo>
                    <a:pt x="217631" y="553720"/>
                  </a:lnTo>
                  <a:lnTo>
                    <a:pt x="204046" y="551180"/>
                  </a:lnTo>
                  <a:close/>
                </a:path>
                <a:path w="961389" h="947420">
                  <a:moveTo>
                    <a:pt x="866366" y="193040"/>
                  </a:moveTo>
                  <a:lnTo>
                    <a:pt x="576660" y="193040"/>
                  </a:lnTo>
                  <a:lnTo>
                    <a:pt x="613776" y="224790"/>
                  </a:lnTo>
                  <a:lnTo>
                    <a:pt x="642593" y="257810"/>
                  </a:lnTo>
                  <a:lnTo>
                    <a:pt x="663436" y="295910"/>
                  </a:lnTo>
                  <a:lnTo>
                    <a:pt x="676628" y="339090"/>
                  </a:lnTo>
                  <a:lnTo>
                    <a:pt x="682495" y="388620"/>
                  </a:lnTo>
                  <a:lnTo>
                    <a:pt x="681361" y="448310"/>
                  </a:lnTo>
                  <a:lnTo>
                    <a:pt x="678344" y="467360"/>
                  </a:lnTo>
                  <a:lnTo>
                    <a:pt x="672757" y="478790"/>
                  </a:lnTo>
                  <a:lnTo>
                    <a:pt x="664691" y="485140"/>
                  </a:lnTo>
                  <a:lnTo>
                    <a:pt x="654234" y="487680"/>
                  </a:lnTo>
                  <a:lnTo>
                    <a:pt x="690314" y="487680"/>
                  </a:lnTo>
                  <a:lnTo>
                    <a:pt x="695791" y="478790"/>
                  </a:lnTo>
                  <a:lnTo>
                    <a:pt x="706718" y="419100"/>
                  </a:lnTo>
                  <a:lnTo>
                    <a:pt x="957332" y="419100"/>
                  </a:lnTo>
                  <a:lnTo>
                    <a:pt x="951036" y="378460"/>
                  </a:lnTo>
                  <a:lnTo>
                    <a:pt x="939200" y="334010"/>
                  </a:lnTo>
                  <a:lnTo>
                    <a:pt x="923048" y="289560"/>
                  </a:lnTo>
                  <a:lnTo>
                    <a:pt x="902821" y="248920"/>
                  </a:lnTo>
                  <a:lnTo>
                    <a:pt x="878762" y="209550"/>
                  </a:lnTo>
                  <a:lnTo>
                    <a:pt x="866366" y="193040"/>
                  </a:lnTo>
                  <a:close/>
                </a:path>
                <a:path w="961389" h="947420">
                  <a:moveTo>
                    <a:pt x="609009" y="354330"/>
                  </a:moveTo>
                  <a:lnTo>
                    <a:pt x="585442" y="355600"/>
                  </a:lnTo>
                  <a:lnTo>
                    <a:pt x="560065" y="355600"/>
                  </a:lnTo>
                  <a:lnTo>
                    <a:pt x="536869" y="356870"/>
                  </a:lnTo>
                  <a:lnTo>
                    <a:pt x="609822" y="356870"/>
                  </a:lnTo>
                  <a:lnTo>
                    <a:pt x="609009" y="354330"/>
                  </a:lnTo>
                  <a:close/>
                </a:path>
                <a:path w="961389" h="947420">
                  <a:moveTo>
                    <a:pt x="369887" y="309880"/>
                  </a:moveTo>
                  <a:lnTo>
                    <a:pt x="311783" y="328930"/>
                  </a:lnTo>
                  <a:lnTo>
                    <a:pt x="370222" y="328930"/>
                  </a:lnTo>
                  <a:lnTo>
                    <a:pt x="383359" y="327660"/>
                  </a:lnTo>
                  <a:lnTo>
                    <a:pt x="475927" y="327660"/>
                  </a:lnTo>
                  <a:lnTo>
                    <a:pt x="471161" y="325120"/>
                  </a:lnTo>
                  <a:lnTo>
                    <a:pt x="424647" y="311150"/>
                  </a:lnTo>
                  <a:lnTo>
                    <a:pt x="369887" y="309880"/>
                  </a:lnTo>
                  <a:close/>
                </a:path>
                <a:path w="961389" h="947420">
                  <a:moveTo>
                    <a:pt x="429149" y="209550"/>
                  </a:moveTo>
                  <a:lnTo>
                    <a:pt x="397069" y="209550"/>
                  </a:lnTo>
                  <a:lnTo>
                    <a:pt x="418184" y="229870"/>
                  </a:lnTo>
                  <a:lnTo>
                    <a:pt x="440020" y="243840"/>
                  </a:lnTo>
                  <a:lnTo>
                    <a:pt x="464286" y="252730"/>
                  </a:lnTo>
                  <a:lnTo>
                    <a:pt x="492691" y="255270"/>
                  </a:lnTo>
                  <a:lnTo>
                    <a:pt x="522534" y="250190"/>
                  </a:lnTo>
                  <a:lnTo>
                    <a:pt x="543974" y="237490"/>
                  </a:lnTo>
                  <a:lnTo>
                    <a:pt x="481062" y="237490"/>
                  </a:lnTo>
                  <a:lnTo>
                    <a:pt x="470835" y="234950"/>
                  </a:lnTo>
                  <a:lnTo>
                    <a:pt x="455553" y="229870"/>
                  </a:lnTo>
                  <a:lnTo>
                    <a:pt x="441965" y="220980"/>
                  </a:lnTo>
                  <a:lnTo>
                    <a:pt x="430878" y="212090"/>
                  </a:lnTo>
                  <a:lnTo>
                    <a:pt x="429149" y="209550"/>
                  </a:lnTo>
                  <a:close/>
                </a:path>
                <a:path w="961389" h="947420">
                  <a:moveTo>
                    <a:pt x="728177" y="68580"/>
                  </a:moveTo>
                  <a:lnTo>
                    <a:pt x="486846" y="68580"/>
                  </a:lnTo>
                  <a:lnTo>
                    <a:pt x="512821" y="72390"/>
                  </a:lnTo>
                  <a:lnTo>
                    <a:pt x="534825" y="83820"/>
                  </a:lnTo>
                  <a:lnTo>
                    <a:pt x="550501" y="100330"/>
                  </a:lnTo>
                  <a:lnTo>
                    <a:pt x="557489" y="124460"/>
                  </a:lnTo>
                  <a:lnTo>
                    <a:pt x="557224" y="142240"/>
                  </a:lnTo>
                  <a:lnTo>
                    <a:pt x="549991" y="186690"/>
                  </a:lnTo>
                  <a:lnTo>
                    <a:pt x="523460" y="223520"/>
                  </a:lnTo>
                  <a:lnTo>
                    <a:pt x="483624" y="237490"/>
                  </a:lnTo>
                  <a:lnTo>
                    <a:pt x="543974" y="237490"/>
                  </a:lnTo>
                  <a:lnTo>
                    <a:pt x="548262" y="234950"/>
                  </a:lnTo>
                  <a:lnTo>
                    <a:pt x="567196" y="214630"/>
                  </a:lnTo>
                  <a:lnTo>
                    <a:pt x="576660" y="193040"/>
                  </a:lnTo>
                  <a:lnTo>
                    <a:pt x="866366" y="193040"/>
                  </a:lnTo>
                  <a:lnTo>
                    <a:pt x="851110" y="172720"/>
                  </a:lnTo>
                  <a:lnTo>
                    <a:pt x="820109" y="139700"/>
                  </a:lnTo>
                  <a:lnTo>
                    <a:pt x="785999" y="109220"/>
                  </a:lnTo>
                  <a:lnTo>
                    <a:pt x="749021" y="81280"/>
                  </a:lnTo>
                  <a:lnTo>
                    <a:pt x="728177" y="6858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4">
              <a:extLst>
                <a:ext uri="{FF2B5EF4-FFF2-40B4-BE49-F238E27FC236}">
                  <a16:creationId xmlns:a16="http://schemas.microsoft.com/office/drawing/2014/main" xmlns="" id="{20CBB068-DA40-EA42-80B9-4FC2C645A804}"/>
                </a:ext>
              </a:extLst>
            </p:cNvPr>
            <p:cNvSpPr/>
            <p:nvPr/>
          </p:nvSpPr>
          <p:spPr>
            <a:xfrm>
              <a:off x="7883000" y="3003124"/>
              <a:ext cx="1161143" cy="11607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5">
              <a:extLst>
                <a:ext uri="{FF2B5EF4-FFF2-40B4-BE49-F238E27FC236}">
                  <a16:creationId xmlns:a16="http://schemas.microsoft.com/office/drawing/2014/main" xmlns="" id="{4106084B-DF72-4A44-8CB6-221AFCC0C2F9}"/>
                </a:ext>
              </a:extLst>
            </p:cNvPr>
            <p:cNvSpPr txBox="1"/>
            <p:nvPr/>
          </p:nvSpPr>
          <p:spPr>
            <a:xfrm>
              <a:off x="3084730" y="7369848"/>
              <a:ext cx="4753552" cy="437378"/>
            </a:xfrm>
            <a:prstGeom prst="rect">
              <a:avLst/>
            </a:prstGeom>
            <a:solidFill>
              <a:srgbClr val="29B59E"/>
            </a:solidFill>
          </p:spPr>
          <p:txBody>
            <a:bodyPr vert="horz" wrap="square" lIns="0" tIns="62865" rIns="0" bIns="0" rtlCol="0" anchor="ctr">
              <a:spAutoFit/>
            </a:bodyPr>
            <a:lstStyle/>
            <a:p>
              <a:pPr marL="1258570">
                <a:lnSpc>
                  <a:spcPct val="100000"/>
                </a:lnSpc>
                <a:spcBef>
                  <a:spcPts val="495"/>
                </a:spcBef>
              </a:pPr>
              <a:r>
                <a:rPr lang="es-MX" sz="1900" b="1" spc="-10" dirty="0" smtClean="0">
                  <a:solidFill>
                    <a:srgbClr val="FFFFFF"/>
                  </a:solidFill>
                  <a:latin typeface="SoberanaSans-Black"/>
                  <a:cs typeface="SoberanaSans-Black"/>
                </a:rPr>
                <a:t>Quito, 23 de julio,</a:t>
              </a:r>
              <a:r>
                <a:rPr sz="1900" b="1" dirty="0" smtClean="0">
                  <a:solidFill>
                    <a:srgbClr val="FFFFFF"/>
                  </a:solidFill>
                  <a:latin typeface="SoberanaSans-Black"/>
                  <a:cs typeface="SoberanaSans-Black"/>
                </a:rPr>
                <a:t> </a:t>
              </a:r>
              <a:r>
                <a:rPr sz="1900" b="1" spc="5" dirty="0" smtClean="0">
                  <a:solidFill>
                    <a:srgbClr val="FFFFFF"/>
                  </a:solidFill>
                  <a:latin typeface="SoberanaSans-Black"/>
                  <a:cs typeface="SoberanaSans-Black"/>
                </a:rPr>
                <a:t>2018</a:t>
              </a:r>
              <a:r>
                <a:rPr lang="es-ES_tradnl" sz="1900" b="1" spc="5" dirty="0" smtClean="0">
                  <a:solidFill>
                    <a:srgbClr val="FFFFFF"/>
                  </a:solidFill>
                  <a:latin typeface="SoberanaSans-Black"/>
                  <a:cs typeface="SoberanaSans-Black"/>
                </a:rPr>
                <a:t>.</a:t>
              </a:r>
              <a:endParaRPr sz="1900" dirty="0">
                <a:latin typeface="SoberanaSans-Black"/>
                <a:cs typeface="SoberanaSans-Black"/>
              </a:endParaRPr>
            </a:p>
          </p:txBody>
        </p:sp>
      </p:grpSp>
      <p:grpSp>
        <p:nvGrpSpPr>
          <p:cNvPr id="152" name="Grupo 151"/>
          <p:cNvGrpSpPr/>
          <p:nvPr/>
        </p:nvGrpSpPr>
        <p:grpSpPr>
          <a:xfrm>
            <a:off x="7131763" y="279330"/>
            <a:ext cx="2626854" cy="792092"/>
            <a:chOff x="457202" y="549603"/>
            <a:chExt cx="2626854" cy="792092"/>
          </a:xfrm>
        </p:grpSpPr>
        <p:sp>
          <p:nvSpPr>
            <p:cNvPr id="153" name="object 5"/>
            <p:cNvSpPr/>
            <p:nvPr/>
          </p:nvSpPr>
          <p:spPr>
            <a:xfrm>
              <a:off x="457202" y="946043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80">
                  <a:moveTo>
                    <a:pt x="0" y="0"/>
                  </a:moveTo>
                  <a:lnTo>
                    <a:pt x="665429" y="0"/>
                  </a:lnTo>
                </a:path>
              </a:pathLst>
            </a:custGeom>
            <a:ln w="15849">
              <a:solidFill>
                <a:srgbClr val="00864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oberana Sans" panose="02000000000000000000" pitchFamily="2" charset="77"/>
              </a:endParaRPr>
            </a:p>
          </p:txBody>
        </p:sp>
        <p:sp>
          <p:nvSpPr>
            <p:cNvPr id="154" name="object 6"/>
            <p:cNvSpPr/>
            <p:nvPr/>
          </p:nvSpPr>
          <p:spPr>
            <a:xfrm>
              <a:off x="644188" y="938118"/>
              <a:ext cx="1260016" cy="28535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Soberana Sans" panose="02000000000000000000" pitchFamily="2" charset="77"/>
              </a:endParaRPr>
            </a:p>
          </p:txBody>
        </p:sp>
        <p:sp>
          <p:nvSpPr>
            <p:cNvPr id="155" name="object 7"/>
            <p:cNvSpPr/>
            <p:nvPr/>
          </p:nvSpPr>
          <p:spPr>
            <a:xfrm>
              <a:off x="924905" y="640844"/>
              <a:ext cx="135890" cy="228600"/>
            </a:xfrm>
            <a:custGeom>
              <a:avLst/>
              <a:gdLst/>
              <a:ahLst/>
              <a:cxnLst/>
              <a:rect l="l" t="t" r="r" b="b"/>
              <a:pathLst>
                <a:path w="135890" h="228600">
                  <a:moveTo>
                    <a:pt x="8277" y="169465"/>
                  </a:moveTo>
                  <a:lnTo>
                    <a:pt x="0" y="170508"/>
                  </a:lnTo>
                  <a:lnTo>
                    <a:pt x="275" y="180584"/>
                  </a:lnTo>
                  <a:lnTo>
                    <a:pt x="384" y="183936"/>
                  </a:lnTo>
                  <a:lnTo>
                    <a:pt x="1205" y="197590"/>
                  </a:lnTo>
                  <a:lnTo>
                    <a:pt x="2423" y="210914"/>
                  </a:lnTo>
                  <a:lnTo>
                    <a:pt x="3870" y="221281"/>
                  </a:lnTo>
                  <a:lnTo>
                    <a:pt x="6902" y="221435"/>
                  </a:lnTo>
                  <a:lnTo>
                    <a:pt x="16160" y="222593"/>
                  </a:lnTo>
                  <a:lnTo>
                    <a:pt x="27106" y="224392"/>
                  </a:lnTo>
                  <a:lnTo>
                    <a:pt x="39893" y="226277"/>
                  </a:lnTo>
                  <a:lnTo>
                    <a:pt x="54677" y="227692"/>
                  </a:lnTo>
                  <a:lnTo>
                    <a:pt x="71613" y="228081"/>
                  </a:lnTo>
                  <a:lnTo>
                    <a:pt x="85914" y="225480"/>
                  </a:lnTo>
                  <a:lnTo>
                    <a:pt x="99257" y="220748"/>
                  </a:lnTo>
                  <a:lnTo>
                    <a:pt x="111189" y="213889"/>
                  </a:lnTo>
                  <a:lnTo>
                    <a:pt x="111611" y="213512"/>
                  </a:lnTo>
                  <a:lnTo>
                    <a:pt x="54686" y="213512"/>
                  </a:lnTo>
                  <a:lnTo>
                    <a:pt x="41204" y="210471"/>
                  </a:lnTo>
                  <a:lnTo>
                    <a:pt x="29765" y="204492"/>
                  </a:lnTo>
                  <a:lnTo>
                    <a:pt x="20425" y="195629"/>
                  </a:lnTo>
                  <a:lnTo>
                    <a:pt x="13244" y="183936"/>
                  </a:lnTo>
                  <a:lnTo>
                    <a:pt x="8277" y="169465"/>
                  </a:lnTo>
                  <a:close/>
                </a:path>
                <a:path w="135890" h="228600">
                  <a:moveTo>
                    <a:pt x="57478" y="0"/>
                  </a:moveTo>
                  <a:lnTo>
                    <a:pt x="20355" y="17966"/>
                  </a:lnTo>
                  <a:lnTo>
                    <a:pt x="5374" y="56829"/>
                  </a:lnTo>
                  <a:lnTo>
                    <a:pt x="7197" y="69108"/>
                  </a:lnTo>
                  <a:lnTo>
                    <a:pt x="39054" y="109407"/>
                  </a:lnTo>
                  <a:lnTo>
                    <a:pt x="83482" y="142215"/>
                  </a:lnTo>
                  <a:lnTo>
                    <a:pt x="91928" y="150657"/>
                  </a:lnTo>
                  <a:lnTo>
                    <a:pt x="98089" y="160624"/>
                  </a:lnTo>
                  <a:lnTo>
                    <a:pt x="101663" y="173095"/>
                  </a:lnTo>
                  <a:lnTo>
                    <a:pt x="102347" y="189049"/>
                  </a:lnTo>
                  <a:lnTo>
                    <a:pt x="96397" y="199692"/>
                  </a:lnTo>
                  <a:lnTo>
                    <a:pt x="86153" y="207428"/>
                  </a:lnTo>
                  <a:lnTo>
                    <a:pt x="72091" y="212091"/>
                  </a:lnTo>
                  <a:lnTo>
                    <a:pt x="54686" y="213512"/>
                  </a:lnTo>
                  <a:lnTo>
                    <a:pt x="111611" y="213512"/>
                  </a:lnTo>
                  <a:lnTo>
                    <a:pt x="121257" y="204907"/>
                  </a:lnTo>
                  <a:lnTo>
                    <a:pt x="129007" y="193804"/>
                  </a:lnTo>
                  <a:lnTo>
                    <a:pt x="133987" y="180584"/>
                  </a:lnTo>
                  <a:lnTo>
                    <a:pt x="135743" y="165250"/>
                  </a:lnTo>
                  <a:lnTo>
                    <a:pt x="134560" y="154436"/>
                  </a:lnTo>
                  <a:lnTo>
                    <a:pt x="105817" y="113976"/>
                  </a:lnTo>
                  <a:lnTo>
                    <a:pt x="67664" y="86766"/>
                  </a:lnTo>
                  <a:lnTo>
                    <a:pt x="56836" y="78789"/>
                  </a:lnTo>
                  <a:lnTo>
                    <a:pt x="48082" y="70389"/>
                  </a:lnTo>
                  <a:lnTo>
                    <a:pt x="41756" y="60636"/>
                  </a:lnTo>
                  <a:lnTo>
                    <a:pt x="38214" y="48601"/>
                  </a:lnTo>
                  <a:lnTo>
                    <a:pt x="37812" y="33355"/>
                  </a:lnTo>
                  <a:lnTo>
                    <a:pt x="45452" y="22661"/>
                  </a:lnTo>
                  <a:lnTo>
                    <a:pt x="57506" y="15810"/>
                  </a:lnTo>
                  <a:lnTo>
                    <a:pt x="72860" y="13403"/>
                  </a:lnTo>
                  <a:lnTo>
                    <a:pt x="124549" y="13403"/>
                  </a:lnTo>
                  <a:lnTo>
                    <a:pt x="122979" y="6515"/>
                  </a:lnTo>
                  <a:lnTo>
                    <a:pt x="113760" y="5093"/>
                  </a:lnTo>
                  <a:lnTo>
                    <a:pt x="103357" y="3232"/>
                  </a:lnTo>
                  <a:lnTo>
                    <a:pt x="91014" y="1430"/>
                  </a:lnTo>
                  <a:lnTo>
                    <a:pt x="75973" y="187"/>
                  </a:lnTo>
                  <a:lnTo>
                    <a:pt x="57478" y="0"/>
                  </a:lnTo>
                  <a:close/>
                </a:path>
                <a:path w="135890" h="228600">
                  <a:moveTo>
                    <a:pt x="124549" y="13403"/>
                  </a:moveTo>
                  <a:lnTo>
                    <a:pt x="72860" y="13403"/>
                  </a:lnTo>
                  <a:lnTo>
                    <a:pt x="86424" y="15662"/>
                  </a:lnTo>
                  <a:lnTo>
                    <a:pt x="97615" y="21637"/>
                  </a:lnTo>
                  <a:lnTo>
                    <a:pt x="106195" y="31311"/>
                  </a:lnTo>
                  <a:lnTo>
                    <a:pt x="111924" y="44664"/>
                  </a:lnTo>
                  <a:lnTo>
                    <a:pt x="114564" y="61680"/>
                  </a:lnTo>
                  <a:lnTo>
                    <a:pt x="124204" y="56712"/>
                  </a:lnTo>
                  <a:lnTo>
                    <a:pt x="126032" y="44506"/>
                  </a:lnTo>
                  <a:lnTo>
                    <a:pt x="126598" y="33355"/>
                  </a:lnTo>
                  <a:lnTo>
                    <a:pt x="126656" y="31311"/>
                  </a:lnTo>
                  <a:lnTo>
                    <a:pt x="125787" y="18835"/>
                  </a:lnTo>
                  <a:lnTo>
                    <a:pt x="124549" y="13403"/>
                  </a:lnTo>
                  <a:close/>
                </a:path>
              </a:pathLst>
            </a:custGeom>
            <a:solidFill>
              <a:srgbClr val="6A6D76"/>
            </a:solidFill>
          </p:spPr>
          <p:txBody>
            <a:bodyPr wrap="square" lIns="0" tIns="0" rIns="0" bIns="0" rtlCol="0"/>
            <a:lstStyle/>
            <a:p>
              <a:endParaRPr>
                <a:latin typeface="Soberana Sans" panose="02000000000000000000" pitchFamily="2" charset="77"/>
              </a:endParaRPr>
            </a:p>
          </p:txBody>
        </p:sp>
        <p:sp>
          <p:nvSpPr>
            <p:cNvPr id="156" name="object 8"/>
            <p:cNvSpPr/>
            <p:nvPr/>
          </p:nvSpPr>
          <p:spPr>
            <a:xfrm>
              <a:off x="1094276" y="644260"/>
              <a:ext cx="154940" cy="220979"/>
            </a:xfrm>
            <a:custGeom>
              <a:avLst/>
              <a:gdLst/>
              <a:ahLst/>
              <a:cxnLst/>
              <a:rect l="l" t="t" r="r" b="b"/>
              <a:pathLst>
                <a:path w="154940" h="220980">
                  <a:moveTo>
                    <a:pt x="144526" y="0"/>
                  </a:moveTo>
                  <a:lnTo>
                    <a:pt x="0" y="0"/>
                  </a:lnTo>
                  <a:lnTo>
                    <a:pt x="0" y="7708"/>
                  </a:lnTo>
                  <a:lnTo>
                    <a:pt x="17743" y="9524"/>
                  </a:lnTo>
                  <a:lnTo>
                    <a:pt x="24305" y="12629"/>
                  </a:lnTo>
                  <a:lnTo>
                    <a:pt x="28212" y="20724"/>
                  </a:lnTo>
                  <a:lnTo>
                    <a:pt x="30094" y="36277"/>
                  </a:lnTo>
                  <a:lnTo>
                    <a:pt x="30419" y="53301"/>
                  </a:lnTo>
                  <a:lnTo>
                    <a:pt x="30525" y="169037"/>
                  </a:lnTo>
                  <a:lnTo>
                    <a:pt x="29671" y="190627"/>
                  </a:lnTo>
                  <a:lnTo>
                    <a:pt x="27210" y="203544"/>
                  </a:lnTo>
                  <a:lnTo>
                    <a:pt x="22529" y="209850"/>
                  </a:lnTo>
                  <a:lnTo>
                    <a:pt x="14998" y="211937"/>
                  </a:lnTo>
                  <a:lnTo>
                    <a:pt x="0" y="213448"/>
                  </a:lnTo>
                  <a:lnTo>
                    <a:pt x="0" y="220878"/>
                  </a:lnTo>
                  <a:lnTo>
                    <a:pt x="147321" y="219471"/>
                  </a:lnTo>
                  <a:lnTo>
                    <a:pt x="150212" y="207549"/>
                  </a:lnTo>
                  <a:lnTo>
                    <a:pt x="150301" y="207048"/>
                  </a:lnTo>
                  <a:lnTo>
                    <a:pt x="104190" y="207048"/>
                  </a:lnTo>
                  <a:lnTo>
                    <a:pt x="84423" y="207009"/>
                  </a:lnTo>
                  <a:lnTo>
                    <a:pt x="74070" y="205272"/>
                  </a:lnTo>
                  <a:lnTo>
                    <a:pt x="67779" y="198692"/>
                  </a:lnTo>
                  <a:lnTo>
                    <a:pt x="64659" y="184193"/>
                  </a:lnTo>
                  <a:lnTo>
                    <a:pt x="63817" y="158699"/>
                  </a:lnTo>
                  <a:lnTo>
                    <a:pt x="63817" y="116039"/>
                  </a:lnTo>
                  <a:lnTo>
                    <a:pt x="126903" y="116039"/>
                  </a:lnTo>
                  <a:lnTo>
                    <a:pt x="127511" y="101866"/>
                  </a:lnTo>
                  <a:lnTo>
                    <a:pt x="63817" y="101866"/>
                  </a:lnTo>
                  <a:lnTo>
                    <a:pt x="64516" y="18094"/>
                  </a:lnTo>
                  <a:lnTo>
                    <a:pt x="72409" y="17059"/>
                  </a:lnTo>
                  <a:lnTo>
                    <a:pt x="83295" y="16343"/>
                  </a:lnTo>
                  <a:lnTo>
                    <a:pt x="145333" y="16313"/>
                  </a:lnTo>
                  <a:lnTo>
                    <a:pt x="145353" y="7708"/>
                  </a:lnTo>
                  <a:lnTo>
                    <a:pt x="145161" y="4445"/>
                  </a:lnTo>
                  <a:lnTo>
                    <a:pt x="144526" y="0"/>
                  </a:lnTo>
                  <a:close/>
                </a:path>
                <a:path w="154940" h="220980">
                  <a:moveTo>
                    <a:pt x="154813" y="169037"/>
                  </a:moveTo>
                  <a:lnTo>
                    <a:pt x="144425" y="176875"/>
                  </a:lnTo>
                  <a:lnTo>
                    <a:pt x="138435" y="189879"/>
                  </a:lnTo>
                  <a:lnTo>
                    <a:pt x="130322" y="199330"/>
                  </a:lnTo>
                  <a:lnTo>
                    <a:pt x="119202" y="205096"/>
                  </a:lnTo>
                  <a:lnTo>
                    <a:pt x="104190" y="207048"/>
                  </a:lnTo>
                  <a:lnTo>
                    <a:pt x="150301" y="207048"/>
                  </a:lnTo>
                  <a:lnTo>
                    <a:pt x="152525" y="194516"/>
                  </a:lnTo>
                  <a:lnTo>
                    <a:pt x="154109" y="181351"/>
                  </a:lnTo>
                  <a:lnTo>
                    <a:pt x="154813" y="169037"/>
                  </a:lnTo>
                  <a:close/>
                </a:path>
                <a:path w="154940" h="220980">
                  <a:moveTo>
                    <a:pt x="126903" y="116039"/>
                  </a:moveTo>
                  <a:lnTo>
                    <a:pt x="63817" y="116039"/>
                  </a:lnTo>
                  <a:lnTo>
                    <a:pt x="83926" y="116071"/>
                  </a:lnTo>
                  <a:lnTo>
                    <a:pt x="102787" y="117735"/>
                  </a:lnTo>
                  <a:lnTo>
                    <a:pt x="112104" y="122881"/>
                  </a:lnTo>
                  <a:lnTo>
                    <a:pt x="115938" y="132842"/>
                  </a:lnTo>
                  <a:lnTo>
                    <a:pt x="118033" y="144843"/>
                  </a:lnTo>
                  <a:lnTo>
                    <a:pt x="125666" y="144843"/>
                  </a:lnTo>
                  <a:lnTo>
                    <a:pt x="126903" y="116039"/>
                  </a:lnTo>
                  <a:close/>
                </a:path>
                <a:path w="154940" h="220980">
                  <a:moveTo>
                    <a:pt x="128371" y="81838"/>
                  </a:moveTo>
                  <a:lnTo>
                    <a:pt x="118725" y="89134"/>
                  </a:lnTo>
                  <a:lnTo>
                    <a:pt x="112922" y="97358"/>
                  </a:lnTo>
                  <a:lnTo>
                    <a:pt x="101210" y="101027"/>
                  </a:lnTo>
                  <a:lnTo>
                    <a:pt x="80111" y="101866"/>
                  </a:lnTo>
                  <a:lnTo>
                    <a:pt x="127511" y="101866"/>
                  </a:lnTo>
                  <a:lnTo>
                    <a:pt x="128371" y="81838"/>
                  </a:lnTo>
                  <a:close/>
                </a:path>
                <a:path w="154940" h="220980">
                  <a:moveTo>
                    <a:pt x="145333" y="16313"/>
                  </a:moveTo>
                  <a:lnTo>
                    <a:pt x="97592" y="16313"/>
                  </a:lnTo>
                  <a:lnTo>
                    <a:pt x="115720" y="17333"/>
                  </a:lnTo>
                  <a:lnTo>
                    <a:pt x="125588" y="24445"/>
                  </a:lnTo>
                  <a:lnTo>
                    <a:pt x="130976" y="36422"/>
                  </a:lnTo>
                  <a:lnTo>
                    <a:pt x="133337" y="53301"/>
                  </a:lnTo>
                  <a:lnTo>
                    <a:pt x="141378" y="51671"/>
                  </a:lnTo>
                  <a:lnTo>
                    <a:pt x="143510" y="39836"/>
                  </a:lnTo>
                  <a:lnTo>
                    <a:pt x="144926" y="26856"/>
                  </a:lnTo>
                  <a:lnTo>
                    <a:pt x="145333" y="16313"/>
                  </a:lnTo>
                  <a:close/>
                </a:path>
              </a:pathLst>
            </a:custGeom>
            <a:solidFill>
              <a:srgbClr val="6A6D76"/>
            </a:solidFill>
          </p:spPr>
          <p:txBody>
            <a:bodyPr wrap="square" lIns="0" tIns="0" rIns="0" bIns="0" rtlCol="0"/>
            <a:lstStyle/>
            <a:p>
              <a:endParaRPr>
                <a:latin typeface="Soberana Sans" panose="02000000000000000000" pitchFamily="2" charset="77"/>
              </a:endParaRPr>
            </a:p>
          </p:txBody>
        </p:sp>
        <p:sp>
          <p:nvSpPr>
            <p:cNvPr id="157" name="object 9"/>
            <p:cNvSpPr/>
            <p:nvPr/>
          </p:nvSpPr>
          <p:spPr>
            <a:xfrm>
              <a:off x="1279735" y="643608"/>
              <a:ext cx="164465" cy="221615"/>
            </a:xfrm>
            <a:custGeom>
              <a:avLst/>
              <a:gdLst/>
              <a:ahLst/>
              <a:cxnLst/>
              <a:rect l="l" t="t" r="r" b="b"/>
              <a:pathLst>
                <a:path w="164465" h="221615">
                  <a:moveTo>
                    <a:pt x="78551" y="0"/>
                  </a:moveTo>
                  <a:lnTo>
                    <a:pt x="67389" y="99"/>
                  </a:lnTo>
                  <a:lnTo>
                    <a:pt x="11785" y="1297"/>
                  </a:lnTo>
                  <a:lnTo>
                    <a:pt x="0" y="1773"/>
                  </a:lnTo>
                  <a:lnTo>
                    <a:pt x="0" y="9190"/>
                  </a:lnTo>
                  <a:lnTo>
                    <a:pt x="17331" y="10922"/>
                  </a:lnTo>
                  <a:lnTo>
                    <a:pt x="24122" y="13866"/>
                  </a:lnTo>
                  <a:lnTo>
                    <a:pt x="28171" y="21701"/>
                  </a:lnTo>
                  <a:lnTo>
                    <a:pt x="30125" y="37023"/>
                  </a:lnTo>
                  <a:lnTo>
                    <a:pt x="30515" y="56572"/>
                  </a:lnTo>
                  <a:lnTo>
                    <a:pt x="30593" y="169374"/>
                  </a:lnTo>
                  <a:lnTo>
                    <a:pt x="29782" y="191285"/>
                  </a:lnTo>
                  <a:lnTo>
                    <a:pt x="27387" y="204199"/>
                  </a:lnTo>
                  <a:lnTo>
                    <a:pt x="22708" y="210505"/>
                  </a:lnTo>
                  <a:lnTo>
                    <a:pt x="15049" y="212593"/>
                  </a:lnTo>
                  <a:lnTo>
                    <a:pt x="0" y="214104"/>
                  </a:lnTo>
                  <a:lnTo>
                    <a:pt x="0" y="221509"/>
                  </a:lnTo>
                  <a:lnTo>
                    <a:pt x="96824" y="221509"/>
                  </a:lnTo>
                  <a:lnTo>
                    <a:pt x="96824" y="214104"/>
                  </a:lnTo>
                  <a:lnTo>
                    <a:pt x="76623" y="212230"/>
                  </a:lnTo>
                  <a:lnTo>
                    <a:pt x="69987" y="209031"/>
                  </a:lnTo>
                  <a:lnTo>
                    <a:pt x="66118" y="200839"/>
                  </a:lnTo>
                  <a:lnTo>
                    <a:pt x="64313" y="185267"/>
                  </a:lnTo>
                  <a:lnTo>
                    <a:pt x="63868" y="159926"/>
                  </a:lnTo>
                  <a:lnTo>
                    <a:pt x="65061" y="127991"/>
                  </a:lnTo>
                  <a:lnTo>
                    <a:pt x="93259" y="127991"/>
                  </a:lnTo>
                  <a:lnTo>
                    <a:pt x="105522" y="125978"/>
                  </a:lnTo>
                  <a:lnTo>
                    <a:pt x="119072" y="121624"/>
                  </a:lnTo>
                  <a:lnTo>
                    <a:pt x="131468" y="115329"/>
                  </a:lnTo>
                  <a:lnTo>
                    <a:pt x="131644" y="115197"/>
                  </a:lnTo>
                  <a:lnTo>
                    <a:pt x="69507" y="115197"/>
                  </a:lnTo>
                  <a:lnTo>
                    <a:pt x="63868" y="114613"/>
                  </a:lnTo>
                  <a:lnTo>
                    <a:pt x="63868" y="18855"/>
                  </a:lnTo>
                  <a:lnTo>
                    <a:pt x="68579" y="17407"/>
                  </a:lnTo>
                  <a:lnTo>
                    <a:pt x="78574" y="15362"/>
                  </a:lnTo>
                  <a:lnTo>
                    <a:pt x="142854" y="15362"/>
                  </a:lnTo>
                  <a:lnTo>
                    <a:pt x="142478" y="15031"/>
                  </a:lnTo>
                  <a:lnTo>
                    <a:pt x="130615" y="8577"/>
                  </a:lnTo>
                  <a:lnTo>
                    <a:pt x="116050" y="3864"/>
                  </a:lnTo>
                  <a:lnTo>
                    <a:pt x="98717" y="977"/>
                  </a:lnTo>
                  <a:lnTo>
                    <a:pt x="78551" y="0"/>
                  </a:lnTo>
                  <a:close/>
                </a:path>
                <a:path w="164465" h="221615">
                  <a:moveTo>
                    <a:pt x="93259" y="127991"/>
                  </a:moveTo>
                  <a:lnTo>
                    <a:pt x="65061" y="127991"/>
                  </a:lnTo>
                  <a:lnTo>
                    <a:pt x="74471" y="128505"/>
                  </a:lnTo>
                  <a:lnTo>
                    <a:pt x="91158" y="128336"/>
                  </a:lnTo>
                  <a:lnTo>
                    <a:pt x="93259" y="127991"/>
                  </a:lnTo>
                  <a:close/>
                </a:path>
                <a:path w="164465" h="221615">
                  <a:moveTo>
                    <a:pt x="142854" y="15362"/>
                  </a:moveTo>
                  <a:lnTo>
                    <a:pt x="78574" y="15362"/>
                  </a:lnTo>
                  <a:lnTo>
                    <a:pt x="88839" y="15391"/>
                  </a:lnTo>
                  <a:lnTo>
                    <a:pt x="102507" y="18066"/>
                  </a:lnTo>
                  <a:lnTo>
                    <a:pt x="113706" y="24781"/>
                  </a:lnTo>
                  <a:lnTo>
                    <a:pt x="122109" y="35102"/>
                  </a:lnTo>
                  <a:lnTo>
                    <a:pt x="127389" y="48596"/>
                  </a:lnTo>
                  <a:lnTo>
                    <a:pt x="129222" y="64829"/>
                  </a:lnTo>
                  <a:lnTo>
                    <a:pt x="128790" y="73522"/>
                  </a:lnTo>
                  <a:lnTo>
                    <a:pt x="109499" y="108147"/>
                  </a:lnTo>
                  <a:lnTo>
                    <a:pt x="80378" y="115197"/>
                  </a:lnTo>
                  <a:lnTo>
                    <a:pt x="131644" y="115197"/>
                  </a:lnTo>
                  <a:lnTo>
                    <a:pt x="158331" y="85319"/>
                  </a:lnTo>
                  <a:lnTo>
                    <a:pt x="164230" y="56572"/>
                  </a:lnTo>
                  <a:lnTo>
                    <a:pt x="162515" y="43997"/>
                  </a:lnTo>
                  <a:lnTo>
                    <a:pt x="158362" y="32826"/>
                  </a:lnTo>
                  <a:lnTo>
                    <a:pt x="151705" y="23142"/>
                  </a:lnTo>
                  <a:lnTo>
                    <a:pt x="142854" y="15362"/>
                  </a:lnTo>
                  <a:close/>
                </a:path>
              </a:pathLst>
            </a:custGeom>
            <a:solidFill>
              <a:srgbClr val="6A6D76"/>
            </a:solidFill>
          </p:spPr>
          <p:txBody>
            <a:bodyPr wrap="square" lIns="0" tIns="0" rIns="0" bIns="0" rtlCol="0"/>
            <a:lstStyle/>
            <a:p>
              <a:endParaRPr>
                <a:latin typeface="Soberana Sans" panose="02000000000000000000" pitchFamily="2" charset="77"/>
              </a:endParaRPr>
            </a:p>
          </p:txBody>
        </p:sp>
        <p:sp>
          <p:nvSpPr>
            <p:cNvPr id="158" name="object 10"/>
            <p:cNvSpPr/>
            <p:nvPr/>
          </p:nvSpPr>
          <p:spPr>
            <a:xfrm>
              <a:off x="2298896" y="549603"/>
              <a:ext cx="785160" cy="7920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Soberana Sans" panose="02000000000000000000" pitchFamily="2" charset="77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861" y="314203"/>
            <a:ext cx="2610771" cy="8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5BEFE7AE-E685-8A47-9313-88E74E3CC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9" t="21607" r="29837" b="13011"/>
          <a:stretch/>
        </p:blipFill>
        <p:spPr>
          <a:xfrm>
            <a:off x="581186" y="2451004"/>
            <a:ext cx="8878381" cy="50162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4563" y="1538546"/>
            <a:ext cx="929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Soberana Sans" panose="02000000000000000000" pitchFamily="2" charset="77"/>
                <a:cs typeface="Verdana"/>
              </a:rPr>
              <a:t>Por primera vez en </a:t>
            </a:r>
            <a:r>
              <a:rPr lang="es-MX" sz="2000" dirty="0" smtClean="0">
                <a:latin typeface="Soberana Sans" panose="02000000000000000000" pitchFamily="2" charset="77"/>
                <a:cs typeface="Verdana"/>
              </a:rPr>
              <a:t>México, la </a:t>
            </a:r>
            <a:r>
              <a:rPr lang="es-MX" sz="2000" dirty="0" smtClean="0">
                <a:latin typeface="Soberana Sans" panose="02000000000000000000" pitchFamily="2" charset="77"/>
                <a:cs typeface="Verdana"/>
              </a:rPr>
              <a:t>educación socioemocional se ha incorporado como parte del currículo formal de la educación obligatoria. </a:t>
            </a:r>
            <a:endParaRPr lang="es-MX" sz="2000" dirty="0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FEEC27FC-0C85-CB45-83E6-ECE7E556B42A}"/>
              </a:ext>
            </a:extLst>
          </p:cNvPr>
          <p:cNvSpPr/>
          <p:nvPr/>
        </p:nvSpPr>
        <p:spPr>
          <a:xfrm>
            <a:off x="0" y="0"/>
            <a:ext cx="10058400" cy="830476"/>
          </a:xfrm>
          <a:custGeom>
            <a:avLst/>
            <a:gdLst/>
            <a:ahLst/>
            <a:cxnLst/>
            <a:rect l="l" t="t" r="r" b="b"/>
            <a:pathLst>
              <a:path w="3352800" h="1139825">
                <a:moveTo>
                  <a:pt x="0" y="1139469"/>
                </a:moveTo>
                <a:lnTo>
                  <a:pt x="3352266" y="1139469"/>
                </a:lnTo>
                <a:lnTo>
                  <a:pt x="3352266" y="0"/>
                </a:lnTo>
                <a:lnTo>
                  <a:pt x="0" y="0"/>
                </a:lnTo>
                <a:lnTo>
                  <a:pt x="0" y="1139469"/>
                </a:lnTo>
                <a:close/>
              </a:path>
            </a:pathLst>
          </a:custGeom>
          <a:solidFill>
            <a:srgbClr val="00B7A3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F05B48"/>
              </a:solidFill>
              <a:latin typeface="Soberana Sans" panose="02000000000000000000" pitchFamily="2" charset="77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41FB1A31-7B9D-2B4F-8B7F-42654A350A9A}"/>
              </a:ext>
            </a:extLst>
          </p:cNvPr>
          <p:cNvSpPr/>
          <p:nvPr/>
        </p:nvSpPr>
        <p:spPr>
          <a:xfrm>
            <a:off x="530658" y="280511"/>
            <a:ext cx="9527742" cy="963140"/>
          </a:xfrm>
          <a:custGeom>
            <a:avLst/>
            <a:gdLst/>
            <a:ahLst/>
            <a:cxnLst/>
            <a:rect l="l" t="t" r="r" b="b"/>
            <a:pathLst>
              <a:path w="3352800" h="1457325">
                <a:moveTo>
                  <a:pt x="0" y="1457083"/>
                </a:moveTo>
                <a:lnTo>
                  <a:pt x="3352266" y="1457083"/>
                </a:lnTo>
                <a:lnTo>
                  <a:pt x="3352266" y="0"/>
                </a:lnTo>
                <a:lnTo>
                  <a:pt x="0" y="0"/>
                </a:lnTo>
                <a:lnTo>
                  <a:pt x="0" y="1457083"/>
                </a:lnTo>
                <a:close/>
              </a:path>
            </a:pathLst>
          </a:custGeom>
          <a:solidFill>
            <a:srgbClr val="C03B7E"/>
          </a:solidFill>
        </p:spPr>
        <p:txBody>
          <a:bodyPr wrap="square" lIns="0" tIns="0" rIns="0" bIns="0" rtlCol="0"/>
          <a:lstStyle/>
          <a:p>
            <a:endParaRPr dirty="0">
              <a:latin typeface="Soberana Sans" panose="02000000000000000000" pitchFamily="2" charset="77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85800" y="609600"/>
            <a:ext cx="9448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b="1" dirty="0" smtClean="0">
                <a:solidFill>
                  <a:schemeClr val="bg1"/>
                </a:solidFill>
                <a:latin typeface="Soberana Sans" panose="02000000000000000000" pitchFamily="2" charset="77"/>
                <a:cs typeface="Verdana"/>
              </a:rPr>
              <a:t>Las habilidades </a:t>
            </a:r>
            <a:r>
              <a:rPr lang="es-MX" sz="2100" b="1" dirty="0" smtClean="0">
                <a:solidFill>
                  <a:schemeClr val="bg1"/>
                </a:solidFill>
                <a:latin typeface="Soberana Sans" panose="02000000000000000000" pitchFamily="2" charset="77"/>
                <a:cs typeface="Verdana"/>
              </a:rPr>
              <a:t>socioemocionales (HSE) en el nuevo modelo </a:t>
            </a:r>
            <a:r>
              <a:rPr lang="es-MX" sz="2100" b="1" dirty="0">
                <a:solidFill>
                  <a:schemeClr val="bg1"/>
                </a:solidFill>
                <a:latin typeface="Soberana Sans" panose="02000000000000000000" pitchFamily="2" charset="77"/>
                <a:cs typeface="Verdana"/>
              </a:rPr>
              <a:t>e</a:t>
            </a:r>
            <a:r>
              <a:rPr lang="es-MX" sz="2100" b="1" dirty="0" smtClean="0">
                <a:solidFill>
                  <a:schemeClr val="bg1"/>
                </a:solidFill>
                <a:latin typeface="Soberana Sans" panose="02000000000000000000" pitchFamily="2" charset="77"/>
                <a:cs typeface="Verdana"/>
              </a:rPr>
              <a:t>ducativo</a:t>
            </a:r>
            <a:endParaRPr lang="es-MX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000" t="23333" r="20833" b="27778"/>
          <a:stretch/>
        </p:blipFill>
        <p:spPr>
          <a:xfrm>
            <a:off x="1219200" y="2971800"/>
            <a:ext cx="8689109" cy="4038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4800" y="1295400"/>
            <a:ext cx="9414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Soberana Sans" panose="02000000000000000000" pitchFamily="2" charset="77"/>
                <a:cs typeface="Verdana"/>
              </a:rPr>
              <a:t>Con base en los resultados de investigaciones en los campos de la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Psicología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, la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Educación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, le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Economía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y las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Neurociencias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, Construye T seleccionó seis habilidades socioemocionales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sobre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las que existe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evidencia </a:t>
            </a:r>
            <a:r>
              <a:rPr lang="es-MX" dirty="0" smtClean="0">
                <a:latin typeface="Soberana Sans" panose="02000000000000000000" pitchFamily="2" charset="77"/>
                <a:cs typeface="Verdana"/>
              </a:rPr>
              <a:t>que son maleables y que están relacionadas con resultados de éxito para las personas. 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64432" y="35052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Soberana Sans" panose="02000000000000000000" pitchFamily="2" charset="77"/>
                <a:cs typeface="Verdana"/>
              </a:rPr>
              <a:t>1° y 2° </a:t>
            </a:r>
            <a:endParaRPr lang="es-MX" b="1" dirty="0"/>
          </a:p>
        </p:txBody>
      </p:sp>
      <p:sp>
        <p:nvSpPr>
          <p:cNvPr id="9" name="Rectángulo 8"/>
          <p:cNvSpPr/>
          <p:nvPr/>
        </p:nvSpPr>
        <p:spPr>
          <a:xfrm>
            <a:off x="101365" y="2745984"/>
            <a:ext cx="1378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oberana Sans" panose="02000000000000000000" pitchFamily="2" charset="77"/>
                <a:cs typeface="Verdana"/>
              </a:rPr>
              <a:t>Semestre </a:t>
            </a:r>
            <a:endParaRPr lang="es-MX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164432" y="4889973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Soberana Sans" panose="02000000000000000000" pitchFamily="2" charset="77"/>
                <a:cs typeface="Verdana"/>
              </a:rPr>
              <a:t>3</a:t>
            </a:r>
            <a:r>
              <a:rPr lang="es-MX" b="1" dirty="0" smtClean="0">
                <a:latin typeface="Soberana Sans" panose="02000000000000000000" pitchFamily="2" charset="77"/>
                <a:cs typeface="Verdana"/>
              </a:rPr>
              <a:t>° y 4° </a:t>
            </a:r>
            <a:endParaRPr lang="es-MX" b="1" dirty="0"/>
          </a:p>
        </p:txBody>
      </p:sp>
      <p:sp>
        <p:nvSpPr>
          <p:cNvPr id="11" name="Rectángulo 10"/>
          <p:cNvSpPr/>
          <p:nvPr/>
        </p:nvSpPr>
        <p:spPr>
          <a:xfrm>
            <a:off x="184485" y="6274746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Soberana Sans" panose="02000000000000000000" pitchFamily="2" charset="77"/>
                <a:cs typeface="Verdana"/>
              </a:rPr>
              <a:t>5° y 6° </a:t>
            </a:r>
            <a:endParaRPr lang="es-MX" b="1" dirty="0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xmlns="" id="{5E7F52AE-6314-5E44-BA30-0947590E6691}"/>
              </a:ext>
            </a:extLst>
          </p:cNvPr>
          <p:cNvSpPr/>
          <p:nvPr/>
        </p:nvSpPr>
        <p:spPr>
          <a:xfrm>
            <a:off x="0" y="0"/>
            <a:ext cx="10058400" cy="830476"/>
          </a:xfrm>
          <a:custGeom>
            <a:avLst/>
            <a:gdLst/>
            <a:ahLst/>
            <a:cxnLst/>
            <a:rect l="l" t="t" r="r" b="b"/>
            <a:pathLst>
              <a:path w="3352800" h="1139825">
                <a:moveTo>
                  <a:pt x="0" y="1139469"/>
                </a:moveTo>
                <a:lnTo>
                  <a:pt x="3352266" y="1139469"/>
                </a:lnTo>
                <a:lnTo>
                  <a:pt x="3352266" y="0"/>
                </a:lnTo>
                <a:lnTo>
                  <a:pt x="0" y="0"/>
                </a:lnTo>
                <a:lnTo>
                  <a:pt x="0" y="1139469"/>
                </a:lnTo>
                <a:close/>
              </a:path>
            </a:pathLst>
          </a:custGeom>
          <a:solidFill>
            <a:srgbClr val="FCC436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7D257454-39A6-7940-9D8A-6C87B50D23B4}"/>
              </a:ext>
            </a:extLst>
          </p:cNvPr>
          <p:cNvSpPr/>
          <p:nvPr/>
        </p:nvSpPr>
        <p:spPr>
          <a:xfrm>
            <a:off x="530658" y="288799"/>
            <a:ext cx="9527742" cy="698692"/>
          </a:xfrm>
          <a:custGeom>
            <a:avLst/>
            <a:gdLst/>
            <a:ahLst/>
            <a:cxnLst/>
            <a:rect l="l" t="t" r="r" b="b"/>
            <a:pathLst>
              <a:path w="3352800" h="1457325">
                <a:moveTo>
                  <a:pt x="0" y="1457083"/>
                </a:moveTo>
                <a:lnTo>
                  <a:pt x="3352266" y="1457083"/>
                </a:lnTo>
                <a:lnTo>
                  <a:pt x="3352266" y="0"/>
                </a:lnTo>
                <a:lnTo>
                  <a:pt x="0" y="0"/>
                </a:lnTo>
                <a:lnTo>
                  <a:pt x="0" y="1457083"/>
                </a:lnTo>
                <a:close/>
              </a:path>
            </a:pathLst>
          </a:custGeom>
          <a:solidFill>
            <a:srgbClr val="333845"/>
          </a:solidFill>
        </p:spPr>
        <p:txBody>
          <a:bodyPr wrap="square" lIns="0" tIns="0" rIns="0" bIns="0" rtlCol="0"/>
          <a:lstStyle/>
          <a:p>
            <a:endParaRPr dirty="0">
              <a:latin typeface="Soberana Sans" panose="02000000000000000000" pitchFamily="2" charset="77"/>
            </a:endParaRPr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990600" y="449058"/>
            <a:ext cx="873546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87313" algn="r"/>
            <a:r>
              <a:rPr lang="es-MX" kern="0" dirty="0">
                <a:latin typeface="Soberana Sans" panose="02000000000000000000" pitchFamily="2" charset="77"/>
              </a:rPr>
              <a:t>Las habilidades que promueve Construye 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8">
            <a:extLst>
              <a:ext uri="{FF2B5EF4-FFF2-40B4-BE49-F238E27FC236}">
                <a16:creationId xmlns:a16="http://schemas.microsoft.com/office/drawing/2014/main" xmlns="" id="{EE861CE0-3DB4-5F44-8748-B762E09DC15B}"/>
              </a:ext>
            </a:extLst>
          </p:cNvPr>
          <p:cNvSpPr/>
          <p:nvPr/>
        </p:nvSpPr>
        <p:spPr>
          <a:xfrm>
            <a:off x="0" y="0"/>
            <a:ext cx="10058400" cy="701211"/>
          </a:xfrm>
          <a:custGeom>
            <a:avLst/>
            <a:gdLst/>
            <a:ahLst/>
            <a:cxnLst/>
            <a:rect l="l" t="t" r="r" b="b"/>
            <a:pathLst>
              <a:path w="3352800" h="1457325">
                <a:moveTo>
                  <a:pt x="0" y="1457083"/>
                </a:moveTo>
                <a:lnTo>
                  <a:pt x="3352266" y="1457083"/>
                </a:lnTo>
                <a:lnTo>
                  <a:pt x="3352266" y="0"/>
                </a:lnTo>
                <a:lnTo>
                  <a:pt x="0" y="0"/>
                </a:lnTo>
                <a:lnTo>
                  <a:pt x="0" y="1457083"/>
                </a:lnTo>
                <a:close/>
              </a:path>
            </a:pathLst>
          </a:custGeom>
          <a:solidFill>
            <a:srgbClr val="333845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Soberana Sans" panose="02000000000000000000" pitchFamily="2" charset="77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6477" y="1956611"/>
            <a:ext cx="1983753" cy="5731324"/>
          </a:xfrm>
          <a:custGeom>
            <a:avLst/>
            <a:gdLst/>
            <a:ahLst/>
            <a:cxnLst/>
            <a:rect l="l" t="t" r="r" b="b"/>
            <a:pathLst>
              <a:path w="2682875" h="4674870">
                <a:moveTo>
                  <a:pt x="0" y="4674870"/>
                </a:moveTo>
                <a:lnTo>
                  <a:pt x="2682341" y="4674870"/>
                </a:lnTo>
                <a:lnTo>
                  <a:pt x="2682341" y="0"/>
                </a:lnTo>
                <a:lnTo>
                  <a:pt x="0" y="0"/>
                </a:lnTo>
                <a:lnTo>
                  <a:pt x="0" y="4674870"/>
                </a:lnTo>
                <a:close/>
              </a:path>
            </a:pathLst>
          </a:custGeom>
          <a:solidFill>
            <a:srgbClr val="006C31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6766" y="823714"/>
            <a:ext cx="1993493" cy="983369"/>
          </a:xfrm>
          <a:custGeom>
            <a:avLst/>
            <a:gdLst/>
            <a:ahLst/>
            <a:cxnLst/>
            <a:rect l="l" t="t" r="r" b="b"/>
            <a:pathLst>
              <a:path w="2682875" h="716280">
                <a:moveTo>
                  <a:pt x="2682341" y="716279"/>
                </a:moveTo>
                <a:lnTo>
                  <a:pt x="0" y="716279"/>
                </a:lnTo>
                <a:lnTo>
                  <a:pt x="0" y="0"/>
                </a:lnTo>
                <a:lnTo>
                  <a:pt x="2682341" y="0"/>
                </a:lnTo>
                <a:lnTo>
                  <a:pt x="2682341" y="71627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6319" y="1223065"/>
            <a:ext cx="1504067" cy="246221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Intervención</a:t>
            </a:r>
            <a:endParaRPr sz="1400" b="1" dirty="0">
              <a:solidFill>
                <a:srgbClr val="FFFFFF"/>
              </a:solidFill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38200" y="176708"/>
            <a:ext cx="9816236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3260" marR="5080" indent="-1780539">
              <a:lnSpc>
                <a:spcPts val="2900"/>
              </a:lnSpc>
            </a:pPr>
            <a:r>
              <a:rPr lang="es-MX" sz="2200" dirty="0">
                <a:latin typeface="Soberana Sans" panose="02000000000000000000" pitchFamily="2" charset="77"/>
              </a:rPr>
              <a:t>Las habilidades socioemocionales en el </a:t>
            </a:r>
            <a:r>
              <a:rPr lang="es-MX" sz="2200" dirty="0" smtClean="0">
                <a:latin typeface="Soberana Sans" panose="02000000000000000000" pitchFamily="2" charset="77"/>
              </a:rPr>
              <a:t>nuevo </a:t>
            </a:r>
            <a:r>
              <a:rPr lang="es-MX" sz="2200" dirty="0">
                <a:latin typeface="Soberana Sans" panose="02000000000000000000" pitchFamily="2" charset="77"/>
              </a:rPr>
              <a:t>m</a:t>
            </a:r>
            <a:r>
              <a:rPr lang="es-MX" sz="2200" dirty="0" smtClean="0">
                <a:latin typeface="Soberana Sans" panose="02000000000000000000" pitchFamily="2" charset="77"/>
              </a:rPr>
              <a:t>odelo </a:t>
            </a:r>
            <a:r>
              <a:rPr lang="es-MX" sz="2200" dirty="0">
                <a:latin typeface="Soberana Sans" panose="02000000000000000000" pitchFamily="2" charset="77"/>
              </a:rPr>
              <a:t>e</a:t>
            </a:r>
            <a:r>
              <a:rPr lang="es-MX" sz="2200" dirty="0" smtClean="0">
                <a:latin typeface="Soberana Sans" panose="02000000000000000000" pitchFamily="2" charset="77"/>
              </a:rPr>
              <a:t>ducativo</a:t>
            </a:r>
            <a:endParaRPr sz="2200" dirty="0">
              <a:latin typeface="Soberana Sans" panose="02000000000000000000" pitchFamily="2" charset="77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208395" y="1956611"/>
            <a:ext cx="1940978" cy="5757700"/>
          </a:xfrm>
          <a:custGeom>
            <a:avLst/>
            <a:gdLst/>
            <a:ahLst/>
            <a:cxnLst/>
            <a:rect l="l" t="t" r="r" b="b"/>
            <a:pathLst>
              <a:path w="2682875" h="4674870">
                <a:moveTo>
                  <a:pt x="0" y="4674870"/>
                </a:moveTo>
                <a:lnTo>
                  <a:pt x="2682341" y="4674870"/>
                </a:lnTo>
                <a:lnTo>
                  <a:pt x="2682341" y="0"/>
                </a:lnTo>
                <a:lnTo>
                  <a:pt x="0" y="0"/>
                </a:lnTo>
                <a:lnTo>
                  <a:pt x="0" y="467487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 sz="1200" dirty="0">
              <a:latin typeface="Soberana Sans" panose="02000000000000000000" pitchFamily="2" charset="77"/>
            </a:endParaRPr>
          </a:p>
        </p:txBody>
      </p:sp>
      <p:sp>
        <p:nvSpPr>
          <p:cNvPr id="35" name="object 6"/>
          <p:cNvSpPr/>
          <p:nvPr/>
        </p:nvSpPr>
        <p:spPr>
          <a:xfrm>
            <a:off x="219565" y="823714"/>
            <a:ext cx="1940978" cy="1005086"/>
          </a:xfrm>
          <a:custGeom>
            <a:avLst/>
            <a:gdLst/>
            <a:ahLst/>
            <a:cxnLst/>
            <a:rect l="l" t="t" r="r" b="b"/>
            <a:pathLst>
              <a:path w="2682875" h="716280">
                <a:moveTo>
                  <a:pt x="2682341" y="716279"/>
                </a:moveTo>
                <a:lnTo>
                  <a:pt x="0" y="716279"/>
                </a:lnTo>
                <a:lnTo>
                  <a:pt x="0" y="0"/>
                </a:lnTo>
                <a:lnTo>
                  <a:pt x="2682341" y="0"/>
                </a:lnTo>
                <a:lnTo>
                  <a:pt x="2682341" y="71627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304800" y="914400"/>
            <a:ext cx="1783746" cy="861774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14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Perfil del egresado de educación media superior en el nuevo modelo </a:t>
            </a:r>
            <a:r>
              <a:rPr lang="es-MX" sz="1400" b="1" dirty="0" smtClean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educativo</a:t>
            </a:r>
            <a:endParaRPr lang="es-MX" sz="1400" b="1" dirty="0">
              <a:solidFill>
                <a:srgbClr val="FFFFFF"/>
              </a:solidFill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86288" y="2133600"/>
            <a:ext cx="19630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Es autoconsciente y determinado.</a:t>
            </a: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Establece relaciones interpersonales sanas.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Se autorregula.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Afronta la adversidad.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Actúa efectivamente.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Construye un proyecto de vida.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Sabe pedir  apoyo.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Fija metas.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Busca aprovechar al máximo sus opciones y recursos.</a:t>
            </a:r>
          </a:p>
          <a:p>
            <a:pPr marL="241300" marR="5588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marR="5588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Toma decisiones que le generan bienestar presente y futuro.</a:t>
            </a:r>
          </a:p>
        </p:txBody>
      </p:sp>
      <p:sp>
        <p:nvSpPr>
          <p:cNvPr id="42" name="object 5"/>
          <p:cNvSpPr/>
          <p:nvPr/>
        </p:nvSpPr>
        <p:spPr>
          <a:xfrm>
            <a:off x="2375151" y="1956611"/>
            <a:ext cx="1964421" cy="5735984"/>
          </a:xfrm>
          <a:custGeom>
            <a:avLst/>
            <a:gdLst/>
            <a:ahLst/>
            <a:cxnLst/>
            <a:rect l="l" t="t" r="r" b="b"/>
            <a:pathLst>
              <a:path w="2682875" h="4674870">
                <a:moveTo>
                  <a:pt x="0" y="4674870"/>
                </a:moveTo>
                <a:lnTo>
                  <a:pt x="2682341" y="4674870"/>
                </a:lnTo>
                <a:lnTo>
                  <a:pt x="2682341" y="0"/>
                </a:lnTo>
                <a:lnTo>
                  <a:pt x="0" y="0"/>
                </a:lnTo>
                <a:lnTo>
                  <a:pt x="0" y="4674870"/>
                </a:lnTo>
                <a:close/>
              </a:path>
            </a:pathLst>
          </a:custGeom>
          <a:solidFill>
            <a:srgbClr val="009242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43" name="object 6"/>
          <p:cNvSpPr/>
          <p:nvPr/>
        </p:nvSpPr>
        <p:spPr>
          <a:xfrm>
            <a:off x="2373057" y="810803"/>
            <a:ext cx="1965786" cy="1013764"/>
          </a:xfrm>
          <a:custGeom>
            <a:avLst/>
            <a:gdLst/>
            <a:ahLst/>
            <a:cxnLst/>
            <a:rect l="l" t="t" r="r" b="b"/>
            <a:pathLst>
              <a:path w="2682875" h="716280">
                <a:moveTo>
                  <a:pt x="2682341" y="716279"/>
                </a:moveTo>
                <a:lnTo>
                  <a:pt x="0" y="716279"/>
                </a:lnTo>
                <a:lnTo>
                  <a:pt x="0" y="0"/>
                </a:lnTo>
                <a:lnTo>
                  <a:pt x="2682341" y="0"/>
                </a:lnTo>
                <a:lnTo>
                  <a:pt x="2682341" y="71627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2593456" y="1227728"/>
            <a:ext cx="1504067" cy="246221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Premisas</a:t>
            </a:r>
            <a:endParaRPr sz="1600" b="1" dirty="0">
              <a:solidFill>
                <a:srgbClr val="FFFFFF"/>
              </a:solidFill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441881" y="1824567"/>
            <a:ext cx="1918475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Neurociencia: las HSE pueden 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aprenderse.</a:t>
            </a: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Los programas deben ser enfocados, activos, explícitos  y secuenciados.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La evidencia muestra que intervenciones en el aula para el desarrollo de HSE mejoran los aprendizajes.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Las HSE como parte integral del currículo y del modelo educativo y escolar.</a:t>
            </a: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558933" y="2065404"/>
            <a:ext cx="19374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Las HSE como parte del 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currículo </a:t>
            </a: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formal de los estudiantes.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Formación de docentes y tutores.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Formación presencial y a distancia para los docentes.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Materiales para la impartición del programa y para la implementación en el plantel.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Comunidades virtuales de aprendizaje: asesoría permanente a los planteles.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Plan 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escalonado </a:t>
            </a: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 mediano plazo para su implementación.</a:t>
            </a:r>
          </a:p>
          <a:p>
            <a:pPr marL="698500" lvl="1" indent="-228600"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Instrumentos para evaluar HSE.</a:t>
            </a:r>
            <a:b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</a:b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3" name="object 6"/>
          <p:cNvSpPr/>
          <p:nvPr/>
        </p:nvSpPr>
        <p:spPr>
          <a:xfrm>
            <a:off x="6836691" y="825455"/>
            <a:ext cx="2993109" cy="981628"/>
          </a:xfrm>
          <a:custGeom>
            <a:avLst/>
            <a:gdLst/>
            <a:ahLst/>
            <a:cxnLst/>
            <a:rect l="l" t="t" r="r" b="b"/>
            <a:pathLst>
              <a:path w="2682875" h="716280">
                <a:moveTo>
                  <a:pt x="2682341" y="716279"/>
                </a:moveTo>
                <a:lnTo>
                  <a:pt x="0" y="716279"/>
                </a:lnTo>
                <a:lnTo>
                  <a:pt x="0" y="0"/>
                </a:lnTo>
                <a:lnTo>
                  <a:pt x="2682341" y="0"/>
                </a:lnTo>
                <a:lnTo>
                  <a:pt x="2682341" y="71627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56" name="object 10"/>
          <p:cNvSpPr txBox="1"/>
          <p:nvPr/>
        </p:nvSpPr>
        <p:spPr>
          <a:xfrm>
            <a:off x="7243848" y="1223065"/>
            <a:ext cx="2178793" cy="246221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Diseño instruccional</a:t>
            </a:r>
            <a:endParaRPr sz="1600" b="1" dirty="0">
              <a:solidFill>
                <a:srgbClr val="FFFFFF"/>
              </a:solidFill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7" name="object 5"/>
          <p:cNvSpPr/>
          <p:nvPr/>
        </p:nvSpPr>
        <p:spPr>
          <a:xfrm>
            <a:off x="6822217" y="1969689"/>
            <a:ext cx="2993109" cy="5707261"/>
          </a:xfrm>
          <a:custGeom>
            <a:avLst/>
            <a:gdLst/>
            <a:ahLst/>
            <a:cxnLst/>
            <a:rect l="l" t="t" r="r" b="b"/>
            <a:pathLst>
              <a:path w="2682875" h="4674870">
                <a:moveTo>
                  <a:pt x="0" y="4674870"/>
                </a:moveTo>
                <a:lnTo>
                  <a:pt x="2682341" y="4674870"/>
                </a:lnTo>
                <a:lnTo>
                  <a:pt x="2682341" y="0"/>
                </a:lnTo>
                <a:lnTo>
                  <a:pt x="0" y="0"/>
                </a:lnTo>
                <a:lnTo>
                  <a:pt x="0" y="4674870"/>
                </a:lnTo>
                <a:close/>
              </a:path>
            </a:pathLst>
          </a:custGeom>
          <a:solidFill>
            <a:srgbClr val="004600"/>
          </a:solidFill>
        </p:spPr>
        <p:txBody>
          <a:bodyPr wrap="square" lIns="0" tIns="0" rIns="0" bIns="0" rtlCol="0"/>
          <a:lstStyle/>
          <a:p>
            <a:endParaRPr sz="1200">
              <a:latin typeface="Soberana Sans" panose="02000000000000000000" pitchFamily="2" charset="77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858000" y="2133600"/>
            <a:ext cx="2937508" cy="544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Seis cursos, 1 por semestre, enfocados a seis habilidades específicas </a:t>
            </a:r>
            <a:r>
              <a:rPr lang="es-MX" sz="1200" dirty="0" err="1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multirrelacionadas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: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 smtClean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625475" indent="-228600">
              <a:lnSpc>
                <a:spcPct val="100000"/>
              </a:lnSpc>
              <a:buFont typeface="+mj-lt"/>
              <a:buAutoNum type="arabicPeriod"/>
              <a:tabLst>
                <a:tab pos="625475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Autoconocimiento</a:t>
            </a:r>
          </a:p>
          <a:p>
            <a:pPr marL="625475" indent="-228600">
              <a:lnSpc>
                <a:spcPct val="100000"/>
              </a:lnSpc>
              <a:buFont typeface="+mj-lt"/>
              <a:buAutoNum type="arabicPeriod"/>
              <a:tabLst>
                <a:tab pos="625475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Autorregulación</a:t>
            </a: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625475" indent="-228600">
              <a:lnSpc>
                <a:spcPct val="100000"/>
              </a:lnSpc>
              <a:buFont typeface="+mj-lt"/>
              <a:buAutoNum type="arabicPeriod"/>
              <a:tabLst>
                <a:tab pos="625475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Conciencia social</a:t>
            </a:r>
          </a:p>
          <a:p>
            <a:pPr marL="625475" indent="-228600">
              <a:lnSpc>
                <a:spcPct val="100000"/>
              </a:lnSpc>
              <a:buFont typeface="+mj-lt"/>
              <a:buAutoNum type="arabicPeriod"/>
              <a:tabLst>
                <a:tab pos="625475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Colaboración</a:t>
            </a:r>
          </a:p>
          <a:p>
            <a:pPr marL="625475" indent="-228600">
              <a:lnSpc>
                <a:spcPct val="100000"/>
              </a:lnSpc>
              <a:buFont typeface="+mj-lt"/>
              <a:buAutoNum type="arabicPeriod"/>
              <a:tabLst>
                <a:tab pos="625475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Toma 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responsable de 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decisiones</a:t>
            </a:r>
          </a:p>
          <a:p>
            <a:pPr marL="625475" indent="-228600">
              <a:lnSpc>
                <a:spcPct val="100000"/>
              </a:lnSpc>
              <a:buFont typeface="+mj-lt"/>
              <a:buAutoNum type="arabicPeriod"/>
              <a:tabLst>
                <a:tab pos="625475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Perseverancia    </a:t>
            </a: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Cada curso consta de 12 lecciones impartidas a través del semestre.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b="1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lvl="1" indent="-228600">
              <a:buFont typeface="SoberanaSans-Black"/>
              <a:buChar char="•"/>
              <a:tabLst>
                <a:tab pos="241300" algn="l"/>
              </a:tabLst>
            </a:pPr>
            <a:r>
              <a:rPr lang="es-MX" sz="1200" b="1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Modelo </a:t>
            </a:r>
            <a:r>
              <a:rPr lang="es-MX" sz="1200" b="1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mixto: </a:t>
            </a: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todos los docentes enseñan las HSE, asignando 20 minutos de su tiempo de clase una vez a la semana</a:t>
            </a: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.</a:t>
            </a:r>
            <a:r>
              <a:rPr lang="es-ES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 Se enseñan de manera específica, no como parte del contenido</a:t>
            </a:r>
            <a:r>
              <a:rPr lang="es-ES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.</a:t>
            </a: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Cada maestro imparte una lección una vez a la semana. </a:t>
            </a: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241300" indent="-228600">
              <a:lnSpc>
                <a:spcPct val="100000"/>
              </a:lnSpc>
              <a:buFont typeface="SoberanaSans-Black"/>
              <a:buChar char="•"/>
              <a:tabLst>
                <a:tab pos="241300" algn="l"/>
              </a:tabLst>
            </a:pP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Cada semana se revisa un tema y los docentes 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trabajan </a:t>
            </a:r>
            <a:r>
              <a:rPr lang="es-MX" sz="1200" dirty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subtemas presentando diferentes actividades de aprendizaje entre sí</a:t>
            </a: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.</a:t>
            </a:r>
            <a:endParaRPr lang="es-MX" sz="12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</p:txBody>
      </p:sp>
    </p:spTree>
    <p:extLst>
      <p:ext uri="{BB962C8B-B14F-4D97-AF65-F5344CB8AC3E}">
        <p14:creationId xmlns:p14="http://schemas.microsoft.com/office/powerpoint/2010/main" val="142865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xmlns="" id="{5E7F52AE-6314-5E44-BA30-0947590E6691}"/>
              </a:ext>
            </a:extLst>
          </p:cNvPr>
          <p:cNvSpPr/>
          <p:nvPr/>
        </p:nvSpPr>
        <p:spPr>
          <a:xfrm>
            <a:off x="0" y="0"/>
            <a:ext cx="10058400" cy="830476"/>
          </a:xfrm>
          <a:custGeom>
            <a:avLst/>
            <a:gdLst/>
            <a:ahLst/>
            <a:cxnLst/>
            <a:rect l="l" t="t" r="r" b="b"/>
            <a:pathLst>
              <a:path w="3352800" h="1139825">
                <a:moveTo>
                  <a:pt x="0" y="1139469"/>
                </a:moveTo>
                <a:lnTo>
                  <a:pt x="3352266" y="1139469"/>
                </a:lnTo>
                <a:lnTo>
                  <a:pt x="3352266" y="0"/>
                </a:lnTo>
                <a:lnTo>
                  <a:pt x="0" y="0"/>
                </a:lnTo>
                <a:lnTo>
                  <a:pt x="0" y="1139469"/>
                </a:lnTo>
                <a:close/>
              </a:path>
            </a:pathLst>
          </a:custGeom>
          <a:solidFill>
            <a:srgbClr val="FCC436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xmlns="" id="{7D257454-39A6-7940-9D8A-6C87B50D23B4}"/>
              </a:ext>
            </a:extLst>
          </p:cNvPr>
          <p:cNvSpPr/>
          <p:nvPr/>
        </p:nvSpPr>
        <p:spPr>
          <a:xfrm>
            <a:off x="530658" y="288799"/>
            <a:ext cx="9527742" cy="698692"/>
          </a:xfrm>
          <a:custGeom>
            <a:avLst/>
            <a:gdLst/>
            <a:ahLst/>
            <a:cxnLst/>
            <a:rect l="l" t="t" r="r" b="b"/>
            <a:pathLst>
              <a:path w="3352800" h="1457325">
                <a:moveTo>
                  <a:pt x="0" y="1457083"/>
                </a:moveTo>
                <a:lnTo>
                  <a:pt x="3352266" y="1457083"/>
                </a:lnTo>
                <a:lnTo>
                  <a:pt x="3352266" y="0"/>
                </a:lnTo>
                <a:lnTo>
                  <a:pt x="0" y="0"/>
                </a:lnTo>
                <a:lnTo>
                  <a:pt x="0" y="1457083"/>
                </a:lnTo>
                <a:close/>
              </a:path>
            </a:pathLst>
          </a:custGeom>
          <a:solidFill>
            <a:srgbClr val="333845"/>
          </a:solidFill>
        </p:spPr>
        <p:txBody>
          <a:bodyPr wrap="square" lIns="0" tIns="0" rIns="0" bIns="0" rtlCol="0"/>
          <a:lstStyle/>
          <a:p>
            <a:endParaRPr dirty="0">
              <a:latin typeface="Soberana Sans" panose="02000000000000000000" pitchFamily="2" charset="77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xmlns="" id="{5B7D2091-2F59-874C-B525-570DC2F55624}"/>
              </a:ext>
            </a:extLst>
          </p:cNvPr>
          <p:cNvSpPr txBox="1">
            <a:spLocks/>
          </p:cNvSpPr>
          <p:nvPr/>
        </p:nvSpPr>
        <p:spPr>
          <a:xfrm>
            <a:off x="-2470523" y="450504"/>
            <a:ext cx="120395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363210"/>
            <a:r>
              <a:rPr lang="es-ES" sz="2400" b="1" kern="0" dirty="0">
                <a:solidFill>
                  <a:schemeClr val="bg1">
                    <a:lumMod val="95000"/>
                  </a:schemeClr>
                </a:solidFill>
                <a:latin typeface="Soberana Sans" panose="02000000000000000000" pitchFamily="2" charset="77"/>
              </a:rPr>
              <a:t>Estructura del modelo educativo Construye T</a:t>
            </a:r>
            <a:endParaRPr lang="en-US" sz="2400" b="1" kern="0" dirty="0">
              <a:solidFill>
                <a:schemeClr val="bg1">
                  <a:lumMod val="95000"/>
                </a:schemeClr>
              </a:solidFill>
              <a:latin typeface="Soberana Sans" panose="02000000000000000000" pitchFamily="2" charset="77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xmlns="" id="{4C9A30A2-7B43-B64F-8572-B377EEBAD67A}"/>
              </a:ext>
            </a:extLst>
          </p:cNvPr>
          <p:cNvSpPr/>
          <p:nvPr/>
        </p:nvSpPr>
        <p:spPr>
          <a:xfrm>
            <a:off x="7118005" y="2762250"/>
            <a:ext cx="2682875" cy="4305300"/>
          </a:xfrm>
          <a:custGeom>
            <a:avLst/>
            <a:gdLst/>
            <a:ahLst/>
            <a:cxnLst/>
            <a:rect l="l" t="t" r="r" b="b"/>
            <a:pathLst>
              <a:path w="2682875" h="4305300">
                <a:moveTo>
                  <a:pt x="0" y="4305300"/>
                </a:moveTo>
                <a:lnTo>
                  <a:pt x="2682341" y="4305300"/>
                </a:lnTo>
                <a:lnTo>
                  <a:pt x="2682341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solidFill>
            <a:srgbClr val="008398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xmlns="" id="{C1A8EC5D-3ACC-DC4C-BC66-4D210F03828C}"/>
              </a:ext>
            </a:extLst>
          </p:cNvPr>
          <p:cNvSpPr/>
          <p:nvPr/>
        </p:nvSpPr>
        <p:spPr>
          <a:xfrm>
            <a:off x="7118202" y="1676400"/>
            <a:ext cx="2682875" cy="1085850"/>
          </a:xfrm>
          <a:custGeom>
            <a:avLst/>
            <a:gdLst/>
            <a:ahLst/>
            <a:cxnLst/>
            <a:rect l="l" t="t" r="r" b="b"/>
            <a:pathLst>
              <a:path w="2682875" h="1085850">
                <a:moveTo>
                  <a:pt x="2682341" y="1085850"/>
                </a:moveTo>
                <a:lnTo>
                  <a:pt x="0" y="1085850"/>
                </a:lnTo>
                <a:lnTo>
                  <a:pt x="0" y="0"/>
                </a:lnTo>
                <a:lnTo>
                  <a:pt x="2682341" y="0"/>
                </a:lnTo>
                <a:lnTo>
                  <a:pt x="2682341" y="1085850"/>
                </a:lnTo>
                <a:close/>
              </a:path>
            </a:pathLst>
          </a:custGeom>
          <a:solidFill>
            <a:srgbClr val="006F83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xmlns="" id="{E28DA790-E077-6A47-BA4F-F230E3E176BD}"/>
              </a:ext>
            </a:extLst>
          </p:cNvPr>
          <p:cNvSpPr/>
          <p:nvPr/>
        </p:nvSpPr>
        <p:spPr>
          <a:xfrm>
            <a:off x="3672135" y="2762250"/>
            <a:ext cx="2682875" cy="4305300"/>
          </a:xfrm>
          <a:custGeom>
            <a:avLst/>
            <a:gdLst/>
            <a:ahLst/>
            <a:cxnLst/>
            <a:rect l="l" t="t" r="r" b="b"/>
            <a:pathLst>
              <a:path w="2682875" h="4305300">
                <a:moveTo>
                  <a:pt x="0" y="4305300"/>
                </a:moveTo>
                <a:lnTo>
                  <a:pt x="2682341" y="4305300"/>
                </a:lnTo>
                <a:lnTo>
                  <a:pt x="2682341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F4BC90DC-1F73-E448-941D-37D5A0E75C6B}"/>
              </a:ext>
            </a:extLst>
          </p:cNvPr>
          <p:cNvSpPr/>
          <p:nvPr/>
        </p:nvSpPr>
        <p:spPr>
          <a:xfrm>
            <a:off x="228600" y="2392680"/>
            <a:ext cx="2682875" cy="4674870"/>
          </a:xfrm>
          <a:custGeom>
            <a:avLst/>
            <a:gdLst/>
            <a:ahLst/>
            <a:cxnLst/>
            <a:rect l="l" t="t" r="r" b="b"/>
            <a:pathLst>
              <a:path w="2682875" h="4674870">
                <a:moveTo>
                  <a:pt x="0" y="4674870"/>
                </a:moveTo>
                <a:lnTo>
                  <a:pt x="2682341" y="4674870"/>
                </a:lnTo>
                <a:lnTo>
                  <a:pt x="2682341" y="0"/>
                </a:lnTo>
                <a:lnTo>
                  <a:pt x="0" y="0"/>
                </a:lnTo>
                <a:lnTo>
                  <a:pt x="0" y="4674870"/>
                </a:lnTo>
                <a:close/>
              </a:path>
            </a:pathLst>
          </a:custGeom>
          <a:solidFill>
            <a:srgbClr val="00AC95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1A4B185F-C8E1-DD40-84D7-E5CA3E850907}"/>
              </a:ext>
            </a:extLst>
          </p:cNvPr>
          <p:cNvSpPr/>
          <p:nvPr/>
        </p:nvSpPr>
        <p:spPr>
          <a:xfrm>
            <a:off x="228600" y="1676400"/>
            <a:ext cx="2682875" cy="1085849"/>
          </a:xfrm>
          <a:custGeom>
            <a:avLst/>
            <a:gdLst/>
            <a:ahLst/>
            <a:cxnLst/>
            <a:rect l="l" t="t" r="r" b="b"/>
            <a:pathLst>
              <a:path w="2682875" h="716280">
                <a:moveTo>
                  <a:pt x="2682341" y="716279"/>
                </a:moveTo>
                <a:lnTo>
                  <a:pt x="0" y="716279"/>
                </a:lnTo>
                <a:lnTo>
                  <a:pt x="0" y="0"/>
                </a:lnTo>
                <a:lnTo>
                  <a:pt x="2682341" y="0"/>
                </a:lnTo>
                <a:lnTo>
                  <a:pt x="2682341" y="716279"/>
                </a:lnTo>
                <a:close/>
              </a:path>
            </a:pathLst>
          </a:custGeom>
          <a:solidFill>
            <a:srgbClr val="008371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DD1A4977-54AE-7247-80F9-051826F72F40}"/>
              </a:ext>
            </a:extLst>
          </p:cNvPr>
          <p:cNvSpPr/>
          <p:nvPr/>
        </p:nvSpPr>
        <p:spPr>
          <a:xfrm>
            <a:off x="3672135" y="1676400"/>
            <a:ext cx="2682875" cy="1085850"/>
          </a:xfrm>
          <a:custGeom>
            <a:avLst/>
            <a:gdLst/>
            <a:ahLst/>
            <a:cxnLst/>
            <a:rect l="l" t="t" r="r" b="b"/>
            <a:pathLst>
              <a:path w="2682875" h="1085850">
                <a:moveTo>
                  <a:pt x="2682341" y="1085850"/>
                </a:moveTo>
                <a:lnTo>
                  <a:pt x="0" y="1085850"/>
                </a:lnTo>
                <a:lnTo>
                  <a:pt x="0" y="0"/>
                </a:lnTo>
                <a:lnTo>
                  <a:pt x="2682341" y="0"/>
                </a:lnTo>
                <a:lnTo>
                  <a:pt x="2682341" y="1085850"/>
                </a:lnTo>
                <a:close/>
              </a:path>
            </a:pathLst>
          </a:custGeom>
          <a:solidFill>
            <a:srgbClr val="00812D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xmlns="" id="{A4DAA234-2DA7-1743-84B3-64AA7B91DE67}"/>
              </a:ext>
            </a:extLst>
          </p:cNvPr>
          <p:cNvSpPr/>
          <p:nvPr/>
        </p:nvSpPr>
        <p:spPr>
          <a:xfrm>
            <a:off x="4360220" y="4332487"/>
            <a:ext cx="1300765" cy="1168417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xmlns="" id="{70B26F3B-77D9-B345-B000-A2E224794201}"/>
              </a:ext>
            </a:extLst>
          </p:cNvPr>
          <p:cNvSpPr txBox="1"/>
          <p:nvPr/>
        </p:nvSpPr>
        <p:spPr>
          <a:xfrm>
            <a:off x="554037" y="2023348"/>
            <a:ext cx="203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Intervención</a:t>
            </a:r>
            <a:endParaRPr sz="24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xmlns="" id="{A5372F85-9DA8-964D-8FCC-0E0F70A5446E}"/>
              </a:ext>
            </a:extLst>
          </p:cNvPr>
          <p:cNvSpPr txBox="1"/>
          <p:nvPr/>
        </p:nvSpPr>
        <p:spPr>
          <a:xfrm>
            <a:off x="450325" y="3126726"/>
            <a:ext cx="2204720" cy="615553"/>
          </a:xfrm>
          <a:prstGeom prst="rect">
            <a:avLst/>
          </a:prstGeom>
          <a:solidFill>
            <a:srgbClr val="00AC95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7970" marR="131445" indent="-12763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Currículo para</a:t>
            </a:r>
            <a:r>
              <a:rPr lang="es-MX"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estudiantes</a:t>
            </a:r>
            <a:endParaRPr sz="20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6" name="object 12">
            <a:extLst>
              <a:ext uri="{FF2B5EF4-FFF2-40B4-BE49-F238E27FC236}">
                <a16:creationId xmlns:a16="http://schemas.microsoft.com/office/drawing/2014/main" xmlns="" id="{DC82D5AA-E2D9-A94D-9640-6A9F713D8256}"/>
              </a:ext>
            </a:extLst>
          </p:cNvPr>
          <p:cNvSpPr txBox="1"/>
          <p:nvPr/>
        </p:nvSpPr>
        <p:spPr>
          <a:xfrm>
            <a:off x="450325" y="4047476"/>
            <a:ext cx="2204720" cy="615553"/>
          </a:xfrm>
          <a:prstGeom prst="rect">
            <a:avLst/>
          </a:prstGeom>
          <a:solidFill>
            <a:srgbClr val="00AC95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0" marR="190500" indent="-25082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Formación de docentes</a:t>
            </a:r>
            <a:endParaRPr sz="20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xmlns="" id="{3AD60FF3-6031-D04D-8BE3-6A66CB4C92FD}"/>
              </a:ext>
            </a:extLst>
          </p:cNvPr>
          <p:cNvSpPr txBox="1"/>
          <p:nvPr/>
        </p:nvSpPr>
        <p:spPr>
          <a:xfrm>
            <a:off x="450325" y="5031726"/>
            <a:ext cx="2204720" cy="923330"/>
          </a:xfrm>
          <a:prstGeom prst="rect">
            <a:avLst/>
          </a:prstGeom>
          <a:solidFill>
            <a:srgbClr val="00AC95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025" marR="19050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Formación de directivos</a:t>
            </a:r>
            <a:endParaRPr sz="2000" dirty="0">
              <a:latin typeface="Soberana Sans" panose="02000000000000000000" pitchFamily="2" charset="77"/>
              <a:cs typeface="SoberanaSans-Black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y tutores</a:t>
            </a:r>
            <a:endParaRPr sz="20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xmlns="" id="{0B7FC009-41BC-CD41-85EA-21796A478E96}"/>
              </a:ext>
            </a:extLst>
          </p:cNvPr>
          <p:cNvSpPr txBox="1"/>
          <p:nvPr/>
        </p:nvSpPr>
        <p:spPr>
          <a:xfrm>
            <a:off x="7357082" y="3042588"/>
            <a:ext cx="2204720" cy="492443"/>
          </a:xfrm>
          <a:prstGeom prst="rect">
            <a:avLst/>
          </a:prstGeom>
          <a:solidFill>
            <a:srgbClr val="008398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1015" marR="120014" indent="-358140" algn="ctr">
              <a:lnSpc>
                <a:spcPct val="100000"/>
              </a:lnSpc>
            </a:pP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Mejor</a:t>
            </a: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desempeño</a:t>
            </a:r>
            <a:endParaRPr lang="es-ES" sz="1600" b="1" dirty="0">
              <a:solidFill>
                <a:srgbClr val="FFFFFF"/>
              </a:solidFill>
              <a:latin typeface="Soberana Sans" panose="02000000000000000000" pitchFamily="2" charset="77"/>
              <a:cs typeface="SoberanaSans-Black"/>
            </a:endParaRPr>
          </a:p>
          <a:p>
            <a:pPr marL="501015" marR="120014" indent="-358140" algn="ctr">
              <a:lnSpc>
                <a:spcPct val="100000"/>
              </a:lnSpc>
            </a:pP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académico</a:t>
            </a:r>
            <a:endParaRPr sz="16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xmlns="" id="{D1F56400-9531-7E40-829A-2E7A2B5FB70B}"/>
              </a:ext>
            </a:extLst>
          </p:cNvPr>
          <p:cNvSpPr txBox="1"/>
          <p:nvPr/>
        </p:nvSpPr>
        <p:spPr>
          <a:xfrm>
            <a:off x="7357082" y="3804587"/>
            <a:ext cx="2204720" cy="492443"/>
          </a:xfrm>
          <a:prstGeom prst="rect">
            <a:avLst/>
          </a:prstGeom>
          <a:solidFill>
            <a:srgbClr val="008398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2295" marR="150495" indent="-408940" algn="ctr">
              <a:lnSpc>
                <a:spcPct val="100000"/>
              </a:lnSpc>
            </a:pP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Menos</a:t>
            </a: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c</a:t>
            </a:r>
            <a:r>
              <a:rPr lang="es-MX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o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nductas</a:t>
            </a: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</a:t>
            </a:r>
            <a:r>
              <a:rPr lang="es-ES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/>
            </a:r>
            <a:br>
              <a:rPr lang="es-ES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</a:b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de</a:t>
            </a:r>
            <a:r>
              <a:rPr lang="es-ES"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riesgo</a:t>
            </a:r>
            <a:endParaRPr sz="16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xmlns="" id="{B07847AF-5F3B-E54A-96F4-C72179E3B870}"/>
              </a:ext>
            </a:extLst>
          </p:cNvPr>
          <p:cNvSpPr txBox="1"/>
          <p:nvPr/>
        </p:nvSpPr>
        <p:spPr>
          <a:xfrm>
            <a:off x="7357082" y="4527205"/>
            <a:ext cx="2204720" cy="492443"/>
          </a:xfrm>
          <a:prstGeom prst="rect">
            <a:avLst/>
          </a:prstGeom>
          <a:solidFill>
            <a:srgbClr val="008398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265" marR="284480" indent="-35560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Más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relaciones</a:t>
            </a: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constructivas</a:t>
            </a:r>
            <a:endParaRPr sz="16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1" name="object 17">
            <a:extLst>
              <a:ext uri="{FF2B5EF4-FFF2-40B4-BE49-F238E27FC236}">
                <a16:creationId xmlns:a16="http://schemas.microsoft.com/office/drawing/2014/main" xmlns="" id="{1031D147-2503-2844-9F14-4EBF96B1E045}"/>
              </a:ext>
            </a:extLst>
          </p:cNvPr>
          <p:cNvSpPr txBox="1"/>
          <p:nvPr/>
        </p:nvSpPr>
        <p:spPr>
          <a:xfrm>
            <a:off x="7357082" y="5262535"/>
            <a:ext cx="2204720" cy="492443"/>
          </a:xfrm>
          <a:prstGeom prst="rect">
            <a:avLst/>
          </a:prstGeom>
          <a:solidFill>
            <a:srgbClr val="008398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1445" marR="108585" indent="8572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Mayor bienestar presente y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futuro</a:t>
            </a:r>
            <a:endParaRPr sz="16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xmlns="" id="{C71F8E21-FADB-9348-AABB-78BA506E2FBA}"/>
              </a:ext>
            </a:extLst>
          </p:cNvPr>
          <p:cNvSpPr txBox="1"/>
          <p:nvPr/>
        </p:nvSpPr>
        <p:spPr>
          <a:xfrm>
            <a:off x="7357082" y="6014387"/>
            <a:ext cx="2204720" cy="492443"/>
          </a:xfrm>
          <a:prstGeom prst="rect">
            <a:avLst/>
          </a:prstGeom>
          <a:solidFill>
            <a:srgbClr val="008398"/>
          </a:solidFill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 marR="65405" indent="101600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Mayor capacidad de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enfrentar</a:t>
            </a:r>
            <a:r>
              <a:rPr sz="16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retos</a:t>
            </a:r>
            <a:endParaRPr sz="16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xmlns="" id="{55E026C9-3BF4-E140-99D9-C0A0B06ED703}"/>
              </a:ext>
            </a:extLst>
          </p:cNvPr>
          <p:cNvSpPr txBox="1"/>
          <p:nvPr/>
        </p:nvSpPr>
        <p:spPr>
          <a:xfrm>
            <a:off x="4216781" y="6267960"/>
            <a:ext cx="172227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Mejor </a:t>
            </a:r>
            <a:r>
              <a:rPr sz="2000" b="1" dirty="0" err="1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clima</a:t>
            </a:r>
            <a:r>
              <a:rPr sz="20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 escolar</a:t>
            </a:r>
            <a:endParaRPr sz="20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xmlns="" id="{27FB1F3C-4F39-C443-9CAA-AD05C98895EE}"/>
              </a:ext>
            </a:extLst>
          </p:cNvPr>
          <p:cNvSpPr txBox="1"/>
          <p:nvPr/>
        </p:nvSpPr>
        <p:spPr>
          <a:xfrm>
            <a:off x="3839139" y="1857902"/>
            <a:ext cx="23488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Resultados a mediano plazo</a:t>
            </a:r>
            <a:endParaRPr sz="24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xmlns="" id="{DD51B493-E6AA-C64C-B146-4D188D9186F4}"/>
              </a:ext>
            </a:extLst>
          </p:cNvPr>
          <p:cNvSpPr txBox="1"/>
          <p:nvPr/>
        </p:nvSpPr>
        <p:spPr>
          <a:xfrm>
            <a:off x="7442168" y="1855491"/>
            <a:ext cx="20694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marR="5080" indent="-13335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Soberana Sans" panose="02000000000000000000" pitchFamily="2" charset="77"/>
                <a:cs typeface="SoberanaSans-Black"/>
              </a:rPr>
              <a:t>Resultados a largo plazo</a:t>
            </a:r>
            <a:endParaRPr sz="2400" dirty="0">
              <a:latin typeface="Soberana Sans" panose="02000000000000000000" pitchFamily="2" charset="77"/>
              <a:cs typeface="SoberanaSans-Black"/>
            </a:endParaRPr>
          </a:p>
        </p:txBody>
      </p:sp>
      <p:sp>
        <p:nvSpPr>
          <p:cNvPr id="60" name="object 29">
            <a:extLst>
              <a:ext uri="{FF2B5EF4-FFF2-40B4-BE49-F238E27FC236}">
                <a16:creationId xmlns:a16="http://schemas.microsoft.com/office/drawing/2014/main" xmlns="" id="{F8006272-9121-804B-B403-F1C242FB08DB}"/>
              </a:ext>
            </a:extLst>
          </p:cNvPr>
          <p:cNvSpPr/>
          <p:nvPr/>
        </p:nvSpPr>
        <p:spPr>
          <a:xfrm>
            <a:off x="5364410" y="4068520"/>
            <a:ext cx="823594" cy="1755599"/>
          </a:xfrm>
          <a:custGeom>
            <a:avLst/>
            <a:gdLst/>
            <a:ahLst/>
            <a:cxnLst/>
            <a:rect l="l" t="t" r="r" b="b"/>
            <a:pathLst>
              <a:path w="823595" h="1610995">
                <a:moveTo>
                  <a:pt x="93256" y="1610995"/>
                </a:moveTo>
                <a:lnTo>
                  <a:pt x="160088" y="1608324"/>
                </a:lnTo>
                <a:lnTo>
                  <a:pt x="224159" y="1600452"/>
                </a:lnTo>
                <a:lnTo>
                  <a:pt x="285395" y="1587585"/>
                </a:lnTo>
                <a:lnTo>
                  <a:pt x="343726" y="1569930"/>
                </a:lnTo>
                <a:lnTo>
                  <a:pt x="399079" y="1547695"/>
                </a:lnTo>
                <a:lnTo>
                  <a:pt x="451382" y="1521087"/>
                </a:lnTo>
                <a:lnTo>
                  <a:pt x="500563" y="1490313"/>
                </a:lnTo>
                <a:lnTo>
                  <a:pt x="546551" y="1455581"/>
                </a:lnTo>
                <a:lnTo>
                  <a:pt x="589273" y="1417098"/>
                </a:lnTo>
                <a:lnTo>
                  <a:pt x="628657" y="1375071"/>
                </a:lnTo>
                <a:lnTo>
                  <a:pt x="664633" y="1329708"/>
                </a:lnTo>
                <a:lnTo>
                  <a:pt x="697126" y="1281215"/>
                </a:lnTo>
                <a:lnTo>
                  <a:pt x="726067" y="1229801"/>
                </a:lnTo>
                <a:lnTo>
                  <a:pt x="751382" y="1175671"/>
                </a:lnTo>
                <a:lnTo>
                  <a:pt x="772999" y="1119035"/>
                </a:lnTo>
                <a:lnTo>
                  <a:pt x="790848" y="1060098"/>
                </a:lnTo>
                <a:lnTo>
                  <a:pt x="804856" y="999069"/>
                </a:lnTo>
                <a:lnTo>
                  <a:pt x="814950" y="936154"/>
                </a:lnTo>
                <a:lnTo>
                  <a:pt x="821059" y="871561"/>
                </a:lnTo>
                <a:lnTo>
                  <a:pt x="823112" y="805497"/>
                </a:lnTo>
                <a:lnTo>
                  <a:pt x="820383" y="739435"/>
                </a:lnTo>
                <a:lnTo>
                  <a:pt x="812339" y="674843"/>
                </a:lnTo>
                <a:lnTo>
                  <a:pt x="799190" y="611929"/>
                </a:lnTo>
                <a:lnTo>
                  <a:pt x="781149" y="550901"/>
                </a:lnTo>
                <a:lnTo>
                  <a:pt x="758428" y="491965"/>
                </a:lnTo>
                <a:lnTo>
                  <a:pt x="731238" y="435328"/>
                </a:lnTo>
                <a:lnTo>
                  <a:pt x="699792" y="381199"/>
                </a:lnTo>
                <a:lnTo>
                  <a:pt x="664300" y="329784"/>
                </a:lnTo>
                <a:lnTo>
                  <a:pt x="624975" y="281291"/>
                </a:lnTo>
                <a:lnTo>
                  <a:pt x="582029" y="235927"/>
                </a:lnTo>
                <a:lnTo>
                  <a:pt x="535674" y="193900"/>
                </a:lnTo>
                <a:lnTo>
                  <a:pt x="486121" y="155416"/>
                </a:lnTo>
                <a:lnTo>
                  <a:pt x="433582" y="120684"/>
                </a:lnTo>
                <a:lnTo>
                  <a:pt x="378269" y="89909"/>
                </a:lnTo>
                <a:lnTo>
                  <a:pt x="320394" y="63301"/>
                </a:lnTo>
                <a:lnTo>
                  <a:pt x="260168" y="41065"/>
                </a:lnTo>
                <a:lnTo>
                  <a:pt x="197804" y="23410"/>
                </a:lnTo>
                <a:lnTo>
                  <a:pt x="133514" y="10542"/>
                </a:lnTo>
                <a:lnTo>
                  <a:pt x="67508" y="2670"/>
                </a:lnTo>
                <a:lnTo>
                  <a:pt x="0" y="0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61" name="object 30">
            <a:extLst>
              <a:ext uri="{FF2B5EF4-FFF2-40B4-BE49-F238E27FC236}">
                <a16:creationId xmlns:a16="http://schemas.microsoft.com/office/drawing/2014/main" xmlns="" id="{0E66DEC9-99FB-7B44-9B54-CBB45D2E5942}"/>
              </a:ext>
            </a:extLst>
          </p:cNvPr>
          <p:cNvSpPr/>
          <p:nvPr/>
        </p:nvSpPr>
        <p:spPr>
          <a:xfrm>
            <a:off x="5306854" y="5631841"/>
            <a:ext cx="173990" cy="323215"/>
          </a:xfrm>
          <a:custGeom>
            <a:avLst/>
            <a:gdLst/>
            <a:ahLst/>
            <a:cxnLst/>
            <a:rect l="l" t="t" r="r" b="b"/>
            <a:pathLst>
              <a:path w="173989" h="323214">
                <a:moveTo>
                  <a:pt x="173799" y="323176"/>
                </a:moveTo>
                <a:lnTo>
                  <a:pt x="0" y="161582"/>
                </a:lnTo>
                <a:lnTo>
                  <a:pt x="173799" y="0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62" name="object 31">
            <a:extLst>
              <a:ext uri="{FF2B5EF4-FFF2-40B4-BE49-F238E27FC236}">
                <a16:creationId xmlns:a16="http://schemas.microsoft.com/office/drawing/2014/main" xmlns="" id="{BBCA5831-D677-DF47-A06C-86C3F8E668BD}"/>
              </a:ext>
            </a:extLst>
          </p:cNvPr>
          <p:cNvSpPr/>
          <p:nvPr/>
        </p:nvSpPr>
        <p:spPr>
          <a:xfrm>
            <a:off x="3774727" y="4037035"/>
            <a:ext cx="823594" cy="1876738"/>
          </a:xfrm>
          <a:custGeom>
            <a:avLst/>
            <a:gdLst/>
            <a:ahLst/>
            <a:cxnLst/>
            <a:rect l="l" t="t" r="r" b="b"/>
            <a:pathLst>
              <a:path w="823595" h="1610995">
                <a:moveTo>
                  <a:pt x="729856" y="0"/>
                </a:moveTo>
                <a:lnTo>
                  <a:pt x="663023" y="2670"/>
                </a:lnTo>
                <a:lnTo>
                  <a:pt x="598953" y="10542"/>
                </a:lnTo>
                <a:lnTo>
                  <a:pt x="537716" y="23409"/>
                </a:lnTo>
                <a:lnTo>
                  <a:pt x="479386" y="41064"/>
                </a:lnTo>
                <a:lnTo>
                  <a:pt x="424033" y="63299"/>
                </a:lnTo>
                <a:lnTo>
                  <a:pt x="371730" y="89907"/>
                </a:lnTo>
                <a:lnTo>
                  <a:pt x="322548" y="120681"/>
                </a:lnTo>
                <a:lnTo>
                  <a:pt x="276561" y="155413"/>
                </a:lnTo>
                <a:lnTo>
                  <a:pt x="233839" y="193896"/>
                </a:lnTo>
                <a:lnTo>
                  <a:pt x="194454" y="235923"/>
                </a:lnTo>
                <a:lnTo>
                  <a:pt x="158479" y="281286"/>
                </a:lnTo>
                <a:lnTo>
                  <a:pt x="125985" y="329779"/>
                </a:lnTo>
                <a:lnTo>
                  <a:pt x="97045" y="381193"/>
                </a:lnTo>
                <a:lnTo>
                  <a:pt x="71730" y="435323"/>
                </a:lnTo>
                <a:lnTo>
                  <a:pt x="50112" y="491959"/>
                </a:lnTo>
                <a:lnTo>
                  <a:pt x="32263" y="550896"/>
                </a:lnTo>
                <a:lnTo>
                  <a:pt x="18256" y="611925"/>
                </a:lnTo>
                <a:lnTo>
                  <a:pt x="8161" y="674840"/>
                </a:lnTo>
                <a:lnTo>
                  <a:pt x="2052" y="739433"/>
                </a:lnTo>
                <a:lnTo>
                  <a:pt x="0" y="805497"/>
                </a:lnTo>
                <a:lnTo>
                  <a:pt x="2728" y="871559"/>
                </a:lnTo>
                <a:lnTo>
                  <a:pt x="10773" y="936151"/>
                </a:lnTo>
                <a:lnTo>
                  <a:pt x="23921" y="999065"/>
                </a:lnTo>
                <a:lnTo>
                  <a:pt x="41962" y="1060093"/>
                </a:lnTo>
                <a:lnTo>
                  <a:pt x="64683" y="1119029"/>
                </a:lnTo>
                <a:lnTo>
                  <a:pt x="91873" y="1175666"/>
                </a:lnTo>
                <a:lnTo>
                  <a:pt x="123320" y="1229795"/>
                </a:lnTo>
                <a:lnTo>
                  <a:pt x="158811" y="1281210"/>
                </a:lnTo>
                <a:lnTo>
                  <a:pt x="198136" y="1329703"/>
                </a:lnTo>
                <a:lnTo>
                  <a:pt x="241082" y="1375067"/>
                </a:lnTo>
                <a:lnTo>
                  <a:pt x="287438" y="1417094"/>
                </a:lnTo>
                <a:lnTo>
                  <a:pt x="336991" y="1455578"/>
                </a:lnTo>
                <a:lnTo>
                  <a:pt x="389530" y="1490310"/>
                </a:lnTo>
                <a:lnTo>
                  <a:pt x="444843" y="1521085"/>
                </a:lnTo>
                <a:lnTo>
                  <a:pt x="502718" y="1547693"/>
                </a:lnTo>
                <a:lnTo>
                  <a:pt x="562943" y="1569929"/>
                </a:lnTo>
                <a:lnTo>
                  <a:pt x="625307" y="1587584"/>
                </a:lnTo>
                <a:lnTo>
                  <a:pt x="689598" y="1600452"/>
                </a:lnTo>
                <a:lnTo>
                  <a:pt x="755603" y="1608324"/>
                </a:lnTo>
                <a:lnTo>
                  <a:pt x="823112" y="1610995"/>
                </a:lnTo>
              </a:path>
            </a:pathLst>
          </a:custGeom>
          <a:ln w="126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63" name="object 32">
            <a:extLst>
              <a:ext uri="{FF2B5EF4-FFF2-40B4-BE49-F238E27FC236}">
                <a16:creationId xmlns:a16="http://schemas.microsoft.com/office/drawing/2014/main" xmlns="" id="{AADCD612-E2B2-2546-8957-8809823FF04D}"/>
              </a:ext>
            </a:extLst>
          </p:cNvPr>
          <p:cNvSpPr/>
          <p:nvPr/>
        </p:nvSpPr>
        <p:spPr>
          <a:xfrm>
            <a:off x="4430631" y="3883917"/>
            <a:ext cx="173990" cy="323215"/>
          </a:xfrm>
          <a:custGeom>
            <a:avLst/>
            <a:gdLst/>
            <a:ahLst/>
            <a:cxnLst/>
            <a:rect l="l" t="t" r="r" b="b"/>
            <a:pathLst>
              <a:path w="173989" h="323214">
                <a:moveTo>
                  <a:pt x="0" y="0"/>
                </a:moveTo>
                <a:lnTo>
                  <a:pt x="173799" y="161594"/>
                </a:lnTo>
                <a:lnTo>
                  <a:pt x="0" y="323176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8771" t="31441" r="28620" b="26820"/>
          <a:stretch/>
        </p:blipFill>
        <p:spPr>
          <a:xfrm>
            <a:off x="3002804" y="4207132"/>
            <a:ext cx="513644" cy="53340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 rotWithShape="1">
          <a:blip r:embed="rId3"/>
          <a:srcRect l="48771" t="31441" r="28620" b="26820"/>
          <a:stretch/>
        </p:blipFill>
        <p:spPr>
          <a:xfrm>
            <a:off x="6508251" y="4207132"/>
            <a:ext cx="513644" cy="533400"/>
          </a:xfrm>
          <a:prstGeom prst="rect">
            <a:avLst/>
          </a:prstGeom>
        </p:spPr>
      </p:pic>
      <p:sp>
        <p:nvSpPr>
          <p:cNvPr id="72" name="CuadroTexto 33">
            <a:extLst>
              <a:ext uri="{FF2B5EF4-FFF2-40B4-BE49-F238E27FC236}">
                <a16:creationId xmlns:a16="http://schemas.microsoft.com/office/drawing/2014/main" xmlns="" id="{CC8E18CE-D7B4-6047-A247-467FCE0B8AC4}"/>
              </a:ext>
            </a:extLst>
          </p:cNvPr>
          <p:cNvSpPr txBox="1"/>
          <p:nvPr/>
        </p:nvSpPr>
        <p:spPr>
          <a:xfrm>
            <a:off x="3914038" y="2923640"/>
            <a:ext cx="232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lang="es-MX" sz="1600" b="1" dirty="0" smtClean="0">
                <a:solidFill>
                  <a:schemeClr val="bg1"/>
                </a:solidFill>
                <a:latin typeface="Soberana Sans" panose="02000000000000000000" pitchFamily="2" charset="77"/>
                <a:cs typeface="SoberanaSans-Black"/>
              </a:rPr>
              <a:t>Aprendizaje de habilidades socioemocionales</a:t>
            </a:r>
            <a:endParaRPr lang="es-MX" sz="1600" dirty="0">
              <a:solidFill>
                <a:schemeClr val="bg1"/>
              </a:solidFill>
              <a:latin typeface="Soberana Sans" panose="02000000000000000000" pitchFamily="2" charset="77"/>
              <a:cs typeface="SoberanaSans-Black"/>
            </a:endParaRPr>
          </a:p>
        </p:txBody>
      </p:sp>
    </p:spTree>
    <p:extLst>
      <p:ext uri="{BB962C8B-B14F-4D97-AF65-F5344CB8AC3E}">
        <p14:creationId xmlns:p14="http://schemas.microsoft.com/office/powerpoint/2010/main" val="32889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6460" y="4419600"/>
            <a:ext cx="10084860" cy="3344130"/>
          </a:xfrm>
          <a:prstGeom prst="rect">
            <a:avLst/>
          </a:prstGeom>
          <a:solidFill>
            <a:srgbClr val="FCC4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54583" t="28518" r="15000" b="43333"/>
          <a:stretch/>
        </p:blipFill>
        <p:spPr>
          <a:xfrm>
            <a:off x="228600" y="4850337"/>
            <a:ext cx="1682749" cy="87595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110837" y="4620161"/>
            <a:ext cx="1851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Soberana Sans" panose="02000000000000000000" pitchFamily="2" charset="77"/>
                <a:cs typeface="Verdana"/>
              </a:rPr>
              <a:t>Colectivo para el desarrollo educativo, </a:t>
            </a:r>
            <a:r>
              <a:rPr lang="es-MX" sz="2000" dirty="0" err="1" smtClean="0">
                <a:latin typeface="Soberana Sans" panose="02000000000000000000" pitchFamily="2" charset="77"/>
                <a:cs typeface="Verdana"/>
              </a:rPr>
              <a:t>Albanta</a:t>
            </a:r>
            <a:r>
              <a:rPr lang="es-MX" sz="2000" dirty="0" smtClean="0">
                <a:latin typeface="Soberana Sans" panose="02000000000000000000" pitchFamily="2" charset="77"/>
                <a:cs typeface="Verdana"/>
              </a:rPr>
              <a:t>  </a:t>
            </a:r>
            <a:endParaRPr lang="es-MX" sz="20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03" y="4829482"/>
            <a:ext cx="2904969" cy="71942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7681454" y="4863541"/>
            <a:ext cx="2099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Soberana Sans" panose="02000000000000000000" pitchFamily="2" charset="77"/>
                <a:cs typeface="Verdana"/>
              </a:rPr>
              <a:t>Atentamente, Consultores</a:t>
            </a:r>
            <a:endParaRPr lang="es-MX" sz="200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8485">
              <a:lnSpc>
                <a:spcPct val="100000"/>
              </a:lnSpc>
            </a:pPr>
            <a:r>
              <a:rPr spc="130" dirty="0"/>
              <a:t>Seis</a:t>
            </a:r>
            <a:r>
              <a:rPr spc="-50" dirty="0"/>
              <a:t> </a:t>
            </a:r>
            <a:r>
              <a:rPr spc="120" dirty="0"/>
              <a:t>v</a:t>
            </a:r>
            <a:r>
              <a:rPr spc="130" dirty="0"/>
              <a:t>ersiones</a:t>
            </a:r>
            <a:r>
              <a:rPr spc="-50" dirty="0"/>
              <a:t> </a:t>
            </a:r>
            <a:r>
              <a:rPr spc="190" dirty="0"/>
              <a:t>di</a:t>
            </a:r>
            <a:r>
              <a:rPr spc="45" dirty="0"/>
              <a:t>f</a:t>
            </a:r>
            <a:r>
              <a:rPr spc="215" dirty="0"/>
              <a:t>e</a:t>
            </a:r>
            <a:r>
              <a:rPr spc="70" dirty="0"/>
              <a:t>r</a:t>
            </a:r>
            <a:r>
              <a:rPr spc="204" dirty="0"/>
              <a:t>en</a:t>
            </a:r>
            <a:r>
              <a:rPr spc="75" dirty="0"/>
              <a:t>tes</a:t>
            </a:r>
            <a:r>
              <a:rPr spc="-50" dirty="0"/>
              <a:t> </a:t>
            </a:r>
            <a:r>
              <a:rPr spc="125" dirty="0"/>
              <a:t>pa</a:t>
            </a:r>
            <a:r>
              <a:rPr spc="50" dirty="0"/>
              <a:t>r</a:t>
            </a:r>
            <a:r>
              <a:rPr spc="-35" dirty="0"/>
              <a:t>a</a:t>
            </a: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219200"/>
            <a:ext cx="3031587" cy="914400"/>
          </a:xfrm>
          <a:prstGeom prst="rect">
            <a:avLst/>
          </a:prstGeom>
        </p:spPr>
      </p:pic>
      <p:sp>
        <p:nvSpPr>
          <p:cNvPr id="63" name="Rectángulo 62"/>
          <p:cNvSpPr/>
          <p:nvPr/>
        </p:nvSpPr>
        <p:spPr>
          <a:xfrm>
            <a:off x="5715000" y="22098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Soberana Sans" panose="02000000000000000000" pitchFamily="2" charset="77"/>
                <a:cs typeface="Verdana"/>
              </a:rPr>
              <a:t>Ministerio de Educación </a:t>
            </a:r>
            <a:endParaRPr lang="es-MX" dirty="0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xmlns="" id="{0B6F8A05-C5A9-1A4C-8BD2-166268D2CF55}"/>
              </a:ext>
            </a:extLst>
          </p:cNvPr>
          <p:cNvSpPr/>
          <p:nvPr/>
        </p:nvSpPr>
        <p:spPr>
          <a:xfrm>
            <a:off x="0" y="0"/>
            <a:ext cx="10058400" cy="830476"/>
          </a:xfrm>
          <a:custGeom>
            <a:avLst/>
            <a:gdLst/>
            <a:ahLst/>
            <a:cxnLst/>
            <a:rect l="l" t="t" r="r" b="b"/>
            <a:pathLst>
              <a:path w="3352800" h="1139825">
                <a:moveTo>
                  <a:pt x="0" y="1139469"/>
                </a:moveTo>
                <a:lnTo>
                  <a:pt x="3352266" y="1139469"/>
                </a:lnTo>
                <a:lnTo>
                  <a:pt x="3352266" y="0"/>
                </a:lnTo>
                <a:lnTo>
                  <a:pt x="0" y="0"/>
                </a:lnTo>
                <a:lnTo>
                  <a:pt x="0" y="1139469"/>
                </a:lnTo>
                <a:close/>
              </a:path>
            </a:pathLst>
          </a:custGeom>
          <a:solidFill>
            <a:srgbClr val="333845"/>
          </a:solidFill>
        </p:spPr>
        <p:txBody>
          <a:bodyPr wrap="square" lIns="0" tIns="0" rIns="0" bIns="0" rtlCol="0"/>
          <a:lstStyle/>
          <a:p>
            <a:endParaRPr>
              <a:latin typeface="Soberana Sans" panose="02000000000000000000" pitchFamily="2" charset="77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9E9203BC-6DE5-194C-8550-96077C6D3B86}"/>
              </a:ext>
            </a:extLst>
          </p:cNvPr>
          <p:cNvSpPr/>
          <p:nvPr/>
        </p:nvSpPr>
        <p:spPr>
          <a:xfrm>
            <a:off x="530658" y="288799"/>
            <a:ext cx="9527742" cy="698692"/>
          </a:xfrm>
          <a:custGeom>
            <a:avLst/>
            <a:gdLst/>
            <a:ahLst/>
            <a:cxnLst/>
            <a:rect l="l" t="t" r="r" b="b"/>
            <a:pathLst>
              <a:path w="3352800" h="1457325">
                <a:moveTo>
                  <a:pt x="0" y="1457083"/>
                </a:moveTo>
                <a:lnTo>
                  <a:pt x="3352266" y="1457083"/>
                </a:lnTo>
                <a:lnTo>
                  <a:pt x="3352266" y="0"/>
                </a:lnTo>
                <a:lnTo>
                  <a:pt x="0" y="0"/>
                </a:lnTo>
                <a:lnTo>
                  <a:pt x="0" y="1457083"/>
                </a:lnTo>
                <a:close/>
              </a:path>
            </a:pathLst>
          </a:custGeom>
          <a:solidFill>
            <a:srgbClr val="FCC436"/>
          </a:solidFill>
        </p:spPr>
        <p:txBody>
          <a:bodyPr wrap="square" lIns="0" tIns="0" rIns="0" bIns="0" rtlCol="0"/>
          <a:lstStyle/>
          <a:p>
            <a:endParaRPr dirty="0">
              <a:latin typeface="Soberana Sans" panose="02000000000000000000" pitchFamily="2" charset="77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250D037D-AF1D-A144-999E-674FEE38F32A}"/>
              </a:ext>
            </a:extLst>
          </p:cNvPr>
          <p:cNvSpPr txBox="1">
            <a:spLocks/>
          </p:cNvSpPr>
          <p:nvPr/>
        </p:nvSpPr>
        <p:spPr>
          <a:xfrm>
            <a:off x="1058330" y="485158"/>
            <a:ext cx="82081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7313" algn="r"/>
            <a:r>
              <a:rPr lang="es-ES" sz="2400" b="1" kern="0" dirty="0" smtClean="0">
                <a:solidFill>
                  <a:srgbClr val="333845"/>
                </a:solidFill>
                <a:latin typeface="Soberana Sans" panose="02000000000000000000" pitchFamily="2" charset="77"/>
              </a:rPr>
              <a:t>Entidades involucradas</a:t>
            </a:r>
            <a:endParaRPr lang="en-US" sz="2400" b="1" kern="0" dirty="0">
              <a:solidFill>
                <a:srgbClr val="333845"/>
              </a:solidFill>
              <a:latin typeface="Soberana Sans" panose="02000000000000000000" pitchFamily="2" charset="77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705600" y="3468469"/>
            <a:ext cx="298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Soberana Sans" panose="02000000000000000000" pitchFamily="2" charset="77"/>
                <a:cs typeface="Verdana"/>
              </a:rPr>
              <a:t>Programa de las Naciones Unidas para el Desarrollo  </a:t>
            </a:r>
            <a:endParaRPr lang="es-MX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/>
          <a:srcRect b="28030"/>
          <a:stretch/>
        </p:blipFill>
        <p:spPr>
          <a:xfrm>
            <a:off x="5486400" y="2971800"/>
            <a:ext cx="1226929" cy="1143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6096000"/>
            <a:ext cx="4419600" cy="12757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6096000"/>
            <a:ext cx="2209800" cy="14748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0847" t="33781" r="20206" b="15556"/>
          <a:stretch/>
        </p:blipFill>
        <p:spPr>
          <a:xfrm>
            <a:off x="1219200" y="2514600"/>
            <a:ext cx="2592069" cy="1896636"/>
          </a:xfrm>
          <a:prstGeom prst="rect">
            <a:avLst/>
          </a:prstGeom>
        </p:spPr>
      </p:pic>
      <p:sp>
        <p:nvSpPr>
          <p:cNvPr id="27" name="object 63"/>
          <p:cNvSpPr/>
          <p:nvPr/>
        </p:nvSpPr>
        <p:spPr>
          <a:xfrm>
            <a:off x="528345" y="1919703"/>
            <a:ext cx="643679" cy="677567"/>
          </a:xfrm>
          <a:custGeom>
            <a:avLst/>
            <a:gdLst/>
            <a:ahLst/>
            <a:cxnLst/>
            <a:rect l="l" t="t" r="r" b="b"/>
            <a:pathLst>
              <a:path w="1342390" h="1333500">
                <a:moveTo>
                  <a:pt x="780077" y="0"/>
                </a:moveTo>
                <a:lnTo>
                  <a:pt x="562349" y="0"/>
                </a:lnTo>
                <a:lnTo>
                  <a:pt x="459069" y="25400"/>
                </a:lnTo>
                <a:lnTo>
                  <a:pt x="409958" y="50800"/>
                </a:lnTo>
                <a:lnTo>
                  <a:pt x="362763" y="76200"/>
                </a:lnTo>
                <a:lnTo>
                  <a:pt x="317657" y="101600"/>
                </a:lnTo>
                <a:lnTo>
                  <a:pt x="274813" y="127000"/>
                </a:lnTo>
                <a:lnTo>
                  <a:pt x="234404" y="165100"/>
                </a:lnTo>
                <a:lnTo>
                  <a:pt x="196602" y="190500"/>
                </a:lnTo>
                <a:lnTo>
                  <a:pt x="161580" y="228600"/>
                </a:lnTo>
                <a:lnTo>
                  <a:pt x="129511" y="266700"/>
                </a:lnTo>
                <a:lnTo>
                  <a:pt x="100568" y="317500"/>
                </a:lnTo>
                <a:lnTo>
                  <a:pt x="74923" y="355600"/>
                </a:lnTo>
                <a:lnTo>
                  <a:pt x="52750" y="406400"/>
                </a:lnTo>
                <a:lnTo>
                  <a:pt x="34220" y="457200"/>
                </a:lnTo>
                <a:lnTo>
                  <a:pt x="19508" y="508000"/>
                </a:lnTo>
                <a:lnTo>
                  <a:pt x="8785" y="558800"/>
                </a:lnTo>
                <a:lnTo>
                  <a:pt x="2225" y="609600"/>
                </a:lnTo>
                <a:lnTo>
                  <a:pt x="0" y="673100"/>
                </a:lnTo>
                <a:lnTo>
                  <a:pt x="2225" y="723900"/>
                </a:lnTo>
                <a:lnTo>
                  <a:pt x="8785" y="774700"/>
                </a:lnTo>
                <a:lnTo>
                  <a:pt x="19508" y="825500"/>
                </a:lnTo>
                <a:lnTo>
                  <a:pt x="34220" y="876300"/>
                </a:lnTo>
                <a:lnTo>
                  <a:pt x="52750" y="927100"/>
                </a:lnTo>
                <a:lnTo>
                  <a:pt x="74923" y="977900"/>
                </a:lnTo>
                <a:lnTo>
                  <a:pt x="100568" y="1016000"/>
                </a:lnTo>
                <a:lnTo>
                  <a:pt x="129511" y="1066800"/>
                </a:lnTo>
                <a:lnTo>
                  <a:pt x="161580" y="1104900"/>
                </a:lnTo>
                <a:lnTo>
                  <a:pt x="196602" y="1143000"/>
                </a:lnTo>
                <a:lnTo>
                  <a:pt x="234404" y="1181100"/>
                </a:lnTo>
                <a:lnTo>
                  <a:pt x="274813" y="1206500"/>
                </a:lnTo>
                <a:lnTo>
                  <a:pt x="317657" y="1244600"/>
                </a:lnTo>
                <a:lnTo>
                  <a:pt x="362763" y="1270000"/>
                </a:lnTo>
                <a:lnTo>
                  <a:pt x="409958" y="1282700"/>
                </a:lnTo>
                <a:lnTo>
                  <a:pt x="459069" y="1308100"/>
                </a:lnTo>
                <a:lnTo>
                  <a:pt x="562349" y="1333500"/>
                </a:lnTo>
                <a:lnTo>
                  <a:pt x="780077" y="1333500"/>
                </a:lnTo>
                <a:lnTo>
                  <a:pt x="883345" y="1308100"/>
                </a:lnTo>
                <a:lnTo>
                  <a:pt x="932451" y="1282700"/>
                </a:lnTo>
                <a:lnTo>
                  <a:pt x="979641" y="1270000"/>
                </a:lnTo>
                <a:lnTo>
                  <a:pt x="1024742" y="1244600"/>
                </a:lnTo>
                <a:lnTo>
                  <a:pt x="1053302" y="1219200"/>
                </a:lnTo>
                <a:lnTo>
                  <a:pt x="423481" y="1219200"/>
                </a:lnTo>
                <a:lnTo>
                  <a:pt x="407732" y="1206500"/>
                </a:lnTo>
                <a:lnTo>
                  <a:pt x="394259" y="1206500"/>
                </a:lnTo>
                <a:lnTo>
                  <a:pt x="383443" y="1193800"/>
                </a:lnTo>
                <a:lnTo>
                  <a:pt x="375668" y="1193800"/>
                </a:lnTo>
                <a:lnTo>
                  <a:pt x="371319" y="1181100"/>
                </a:lnTo>
                <a:lnTo>
                  <a:pt x="370888" y="863600"/>
                </a:lnTo>
                <a:lnTo>
                  <a:pt x="300902" y="863600"/>
                </a:lnTo>
                <a:lnTo>
                  <a:pt x="283297" y="825500"/>
                </a:lnTo>
                <a:lnTo>
                  <a:pt x="281624" y="787400"/>
                </a:lnTo>
                <a:lnTo>
                  <a:pt x="281277" y="762000"/>
                </a:lnTo>
                <a:lnTo>
                  <a:pt x="281426" y="749300"/>
                </a:lnTo>
                <a:lnTo>
                  <a:pt x="282521" y="711200"/>
                </a:lnTo>
                <a:lnTo>
                  <a:pt x="286027" y="673100"/>
                </a:lnTo>
                <a:lnTo>
                  <a:pt x="291550" y="635000"/>
                </a:lnTo>
                <a:lnTo>
                  <a:pt x="298843" y="596900"/>
                </a:lnTo>
                <a:lnTo>
                  <a:pt x="301625" y="584200"/>
                </a:lnTo>
                <a:lnTo>
                  <a:pt x="304567" y="584200"/>
                </a:lnTo>
                <a:lnTo>
                  <a:pt x="307898" y="571500"/>
                </a:lnTo>
                <a:lnTo>
                  <a:pt x="329900" y="533400"/>
                </a:lnTo>
                <a:lnTo>
                  <a:pt x="346541" y="508000"/>
                </a:lnTo>
                <a:lnTo>
                  <a:pt x="355105" y="508000"/>
                </a:lnTo>
                <a:lnTo>
                  <a:pt x="363677" y="495300"/>
                </a:lnTo>
                <a:lnTo>
                  <a:pt x="993051" y="495300"/>
                </a:lnTo>
                <a:lnTo>
                  <a:pt x="993051" y="457200"/>
                </a:lnTo>
                <a:lnTo>
                  <a:pt x="442906" y="457200"/>
                </a:lnTo>
                <a:lnTo>
                  <a:pt x="431456" y="444500"/>
                </a:lnTo>
                <a:lnTo>
                  <a:pt x="422058" y="431800"/>
                </a:lnTo>
                <a:lnTo>
                  <a:pt x="414780" y="431800"/>
                </a:lnTo>
                <a:lnTo>
                  <a:pt x="409801" y="419100"/>
                </a:lnTo>
                <a:lnTo>
                  <a:pt x="400321" y="381000"/>
                </a:lnTo>
                <a:lnTo>
                  <a:pt x="398147" y="355600"/>
                </a:lnTo>
                <a:lnTo>
                  <a:pt x="398184" y="342900"/>
                </a:lnTo>
                <a:lnTo>
                  <a:pt x="398487" y="330200"/>
                </a:lnTo>
                <a:lnTo>
                  <a:pt x="401419" y="317500"/>
                </a:lnTo>
                <a:lnTo>
                  <a:pt x="407121" y="304800"/>
                </a:lnTo>
                <a:lnTo>
                  <a:pt x="415241" y="304800"/>
                </a:lnTo>
                <a:lnTo>
                  <a:pt x="425430" y="292100"/>
                </a:lnTo>
                <a:lnTo>
                  <a:pt x="437335" y="279400"/>
                </a:lnTo>
                <a:lnTo>
                  <a:pt x="450606" y="279400"/>
                </a:lnTo>
                <a:lnTo>
                  <a:pt x="454647" y="152400"/>
                </a:lnTo>
                <a:lnTo>
                  <a:pt x="1094520" y="152400"/>
                </a:lnTo>
                <a:lnTo>
                  <a:pt x="1067582" y="127000"/>
                </a:lnTo>
                <a:lnTo>
                  <a:pt x="1024742" y="101600"/>
                </a:lnTo>
                <a:lnTo>
                  <a:pt x="979641" y="76200"/>
                </a:lnTo>
                <a:lnTo>
                  <a:pt x="932451" y="50800"/>
                </a:lnTo>
                <a:lnTo>
                  <a:pt x="883345" y="25400"/>
                </a:lnTo>
                <a:lnTo>
                  <a:pt x="780077" y="0"/>
                </a:lnTo>
                <a:close/>
              </a:path>
              <a:path w="1342390" h="1333500">
                <a:moveTo>
                  <a:pt x="521818" y="1206500"/>
                </a:moveTo>
                <a:lnTo>
                  <a:pt x="437230" y="1206500"/>
                </a:lnTo>
                <a:lnTo>
                  <a:pt x="423481" y="1219200"/>
                </a:lnTo>
                <a:lnTo>
                  <a:pt x="537567" y="1219200"/>
                </a:lnTo>
                <a:lnTo>
                  <a:pt x="521818" y="1206500"/>
                </a:lnTo>
                <a:close/>
              </a:path>
              <a:path w="1342390" h="1333500">
                <a:moveTo>
                  <a:pt x="582930" y="584200"/>
                </a:moveTo>
                <a:lnTo>
                  <a:pt x="580567" y="584200"/>
                </a:lnTo>
                <a:lnTo>
                  <a:pt x="580567" y="1168400"/>
                </a:lnTo>
                <a:lnTo>
                  <a:pt x="578408" y="1181100"/>
                </a:lnTo>
                <a:lnTo>
                  <a:pt x="572369" y="1193800"/>
                </a:lnTo>
                <a:lnTo>
                  <a:pt x="563109" y="1206500"/>
                </a:lnTo>
                <a:lnTo>
                  <a:pt x="551289" y="1206500"/>
                </a:lnTo>
                <a:lnTo>
                  <a:pt x="537567" y="1219200"/>
                </a:lnTo>
                <a:lnTo>
                  <a:pt x="1053302" y="1219200"/>
                </a:lnTo>
                <a:lnTo>
                  <a:pt x="1067582" y="1206500"/>
                </a:lnTo>
                <a:lnTo>
                  <a:pt x="1107988" y="1181100"/>
                </a:lnTo>
                <a:lnTo>
                  <a:pt x="1120588" y="1168400"/>
                </a:lnTo>
                <a:lnTo>
                  <a:pt x="596099" y="1168400"/>
                </a:lnTo>
                <a:lnTo>
                  <a:pt x="596099" y="1130300"/>
                </a:lnTo>
                <a:lnTo>
                  <a:pt x="993051" y="1130300"/>
                </a:lnTo>
                <a:lnTo>
                  <a:pt x="993051" y="1104900"/>
                </a:lnTo>
                <a:lnTo>
                  <a:pt x="638225" y="1104900"/>
                </a:lnTo>
                <a:lnTo>
                  <a:pt x="638225" y="876300"/>
                </a:lnTo>
                <a:lnTo>
                  <a:pt x="652093" y="876300"/>
                </a:lnTo>
                <a:lnTo>
                  <a:pt x="664194" y="863600"/>
                </a:lnTo>
                <a:lnTo>
                  <a:pt x="621408" y="863600"/>
                </a:lnTo>
                <a:lnTo>
                  <a:pt x="611395" y="850900"/>
                </a:lnTo>
                <a:lnTo>
                  <a:pt x="605945" y="838200"/>
                </a:lnTo>
                <a:lnTo>
                  <a:pt x="606428" y="825500"/>
                </a:lnTo>
                <a:lnTo>
                  <a:pt x="606829" y="812800"/>
                </a:lnTo>
                <a:lnTo>
                  <a:pt x="607148" y="800100"/>
                </a:lnTo>
                <a:lnTo>
                  <a:pt x="607383" y="787400"/>
                </a:lnTo>
                <a:lnTo>
                  <a:pt x="607531" y="774700"/>
                </a:lnTo>
                <a:lnTo>
                  <a:pt x="607441" y="736600"/>
                </a:lnTo>
                <a:lnTo>
                  <a:pt x="606967" y="723900"/>
                </a:lnTo>
                <a:lnTo>
                  <a:pt x="606192" y="711200"/>
                </a:lnTo>
                <a:lnTo>
                  <a:pt x="605137" y="698500"/>
                </a:lnTo>
                <a:lnTo>
                  <a:pt x="603824" y="685800"/>
                </a:lnTo>
                <a:lnTo>
                  <a:pt x="602275" y="660400"/>
                </a:lnTo>
                <a:lnTo>
                  <a:pt x="600511" y="660400"/>
                </a:lnTo>
                <a:lnTo>
                  <a:pt x="598555" y="647700"/>
                </a:lnTo>
                <a:lnTo>
                  <a:pt x="596428" y="635000"/>
                </a:lnTo>
                <a:lnTo>
                  <a:pt x="594151" y="622300"/>
                </a:lnTo>
                <a:lnTo>
                  <a:pt x="591747" y="609600"/>
                </a:lnTo>
                <a:lnTo>
                  <a:pt x="589237" y="609600"/>
                </a:lnTo>
                <a:lnTo>
                  <a:pt x="585254" y="596900"/>
                </a:lnTo>
                <a:lnTo>
                  <a:pt x="582930" y="584200"/>
                </a:lnTo>
                <a:close/>
              </a:path>
              <a:path w="1342390" h="1333500">
                <a:moveTo>
                  <a:pt x="484593" y="812800"/>
                </a:moveTo>
                <a:lnTo>
                  <a:pt x="466458" y="812800"/>
                </a:lnTo>
                <a:lnTo>
                  <a:pt x="466458" y="1168400"/>
                </a:lnTo>
                <a:lnTo>
                  <a:pt x="464308" y="1181100"/>
                </a:lnTo>
                <a:lnTo>
                  <a:pt x="458290" y="1193800"/>
                </a:lnTo>
                <a:lnTo>
                  <a:pt x="449049" y="1206500"/>
                </a:lnTo>
                <a:lnTo>
                  <a:pt x="508344" y="1206500"/>
                </a:lnTo>
                <a:lnTo>
                  <a:pt x="497528" y="1193800"/>
                </a:lnTo>
                <a:lnTo>
                  <a:pt x="489754" y="1193800"/>
                </a:lnTo>
                <a:lnTo>
                  <a:pt x="485403" y="1181100"/>
                </a:lnTo>
                <a:lnTo>
                  <a:pt x="484593" y="812800"/>
                </a:lnTo>
                <a:close/>
              </a:path>
              <a:path w="1342390" h="1333500">
                <a:moveTo>
                  <a:pt x="1094520" y="152400"/>
                </a:moveTo>
                <a:lnTo>
                  <a:pt x="1031760" y="152400"/>
                </a:lnTo>
                <a:lnTo>
                  <a:pt x="1031760" y="1168400"/>
                </a:lnTo>
                <a:lnTo>
                  <a:pt x="1120588" y="1168400"/>
                </a:lnTo>
                <a:lnTo>
                  <a:pt x="1145787" y="1143000"/>
                </a:lnTo>
                <a:lnTo>
                  <a:pt x="1180806" y="1104900"/>
                </a:lnTo>
                <a:lnTo>
                  <a:pt x="1212873" y="1066800"/>
                </a:lnTo>
                <a:lnTo>
                  <a:pt x="1241814" y="1016000"/>
                </a:lnTo>
                <a:lnTo>
                  <a:pt x="1267457" y="977900"/>
                </a:lnTo>
                <a:lnTo>
                  <a:pt x="1289629" y="927100"/>
                </a:lnTo>
                <a:lnTo>
                  <a:pt x="1308158" y="876300"/>
                </a:lnTo>
                <a:lnTo>
                  <a:pt x="1322869" y="825500"/>
                </a:lnTo>
                <a:lnTo>
                  <a:pt x="1333592" y="774700"/>
                </a:lnTo>
                <a:lnTo>
                  <a:pt x="1340152" y="723900"/>
                </a:lnTo>
                <a:lnTo>
                  <a:pt x="1342377" y="673100"/>
                </a:lnTo>
                <a:lnTo>
                  <a:pt x="1340152" y="609600"/>
                </a:lnTo>
                <a:lnTo>
                  <a:pt x="1333592" y="558800"/>
                </a:lnTo>
                <a:lnTo>
                  <a:pt x="1322869" y="508000"/>
                </a:lnTo>
                <a:lnTo>
                  <a:pt x="1308158" y="457200"/>
                </a:lnTo>
                <a:lnTo>
                  <a:pt x="1289629" y="406400"/>
                </a:lnTo>
                <a:lnTo>
                  <a:pt x="1267457" y="355600"/>
                </a:lnTo>
                <a:lnTo>
                  <a:pt x="1241814" y="317500"/>
                </a:lnTo>
                <a:lnTo>
                  <a:pt x="1212873" y="266700"/>
                </a:lnTo>
                <a:lnTo>
                  <a:pt x="1180806" y="228600"/>
                </a:lnTo>
                <a:lnTo>
                  <a:pt x="1145787" y="190500"/>
                </a:lnTo>
                <a:lnTo>
                  <a:pt x="1107988" y="165100"/>
                </a:lnTo>
                <a:lnTo>
                  <a:pt x="1094520" y="152400"/>
                </a:lnTo>
                <a:close/>
              </a:path>
              <a:path w="1342390" h="1333500">
                <a:moveTo>
                  <a:pt x="752335" y="812800"/>
                </a:moveTo>
                <a:lnTo>
                  <a:pt x="734288" y="812800"/>
                </a:lnTo>
                <a:lnTo>
                  <a:pt x="734288" y="1104900"/>
                </a:lnTo>
                <a:lnTo>
                  <a:pt x="752335" y="1104900"/>
                </a:lnTo>
                <a:lnTo>
                  <a:pt x="752335" y="812800"/>
                </a:lnTo>
                <a:close/>
              </a:path>
              <a:path w="1342390" h="1333500">
                <a:moveTo>
                  <a:pt x="850607" y="584200"/>
                </a:moveTo>
                <a:lnTo>
                  <a:pt x="848347" y="584200"/>
                </a:lnTo>
                <a:lnTo>
                  <a:pt x="848347" y="1104900"/>
                </a:lnTo>
                <a:lnTo>
                  <a:pt x="993051" y="1104900"/>
                </a:lnTo>
                <a:lnTo>
                  <a:pt x="993051" y="863600"/>
                </a:lnTo>
                <a:lnTo>
                  <a:pt x="889087" y="863600"/>
                </a:lnTo>
                <a:lnTo>
                  <a:pt x="879125" y="850900"/>
                </a:lnTo>
                <a:lnTo>
                  <a:pt x="873743" y="838200"/>
                </a:lnTo>
                <a:lnTo>
                  <a:pt x="874507" y="812800"/>
                </a:lnTo>
                <a:lnTo>
                  <a:pt x="874813" y="800100"/>
                </a:lnTo>
                <a:lnTo>
                  <a:pt x="875052" y="787400"/>
                </a:lnTo>
                <a:lnTo>
                  <a:pt x="875212" y="774700"/>
                </a:lnTo>
                <a:lnTo>
                  <a:pt x="875117" y="736600"/>
                </a:lnTo>
                <a:lnTo>
                  <a:pt x="874635" y="723900"/>
                </a:lnTo>
                <a:lnTo>
                  <a:pt x="873857" y="711200"/>
                </a:lnTo>
                <a:lnTo>
                  <a:pt x="872805" y="698500"/>
                </a:lnTo>
                <a:lnTo>
                  <a:pt x="871501" y="685800"/>
                </a:lnTo>
                <a:lnTo>
                  <a:pt x="869965" y="660400"/>
                </a:lnTo>
                <a:lnTo>
                  <a:pt x="868219" y="660400"/>
                </a:lnTo>
                <a:lnTo>
                  <a:pt x="866285" y="647700"/>
                </a:lnTo>
                <a:lnTo>
                  <a:pt x="864183" y="635000"/>
                </a:lnTo>
                <a:lnTo>
                  <a:pt x="861935" y="622300"/>
                </a:lnTo>
                <a:lnTo>
                  <a:pt x="859562" y="609600"/>
                </a:lnTo>
                <a:lnTo>
                  <a:pt x="857086" y="609600"/>
                </a:lnTo>
                <a:lnTo>
                  <a:pt x="852855" y="596900"/>
                </a:lnTo>
                <a:lnTo>
                  <a:pt x="850607" y="584200"/>
                </a:lnTo>
                <a:close/>
              </a:path>
              <a:path w="1342390" h="1333500">
                <a:moveTo>
                  <a:pt x="370509" y="584200"/>
                </a:moveTo>
                <a:lnTo>
                  <a:pt x="367622" y="584200"/>
                </a:lnTo>
                <a:lnTo>
                  <a:pt x="364754" y="596900"/>
                </a:lnTo>
                <a:lnTo>
                  <a:pt x="361936" y="609600"/>
                </a:lnTo>
                <a:lnTo>
                  <a:pt x="359201" y="609600"/>
                </a:lnTo>
                <a:lnTo>
                  <a:pt x="351806" y="647700"/>
                </a:lnTo>
                <a:lnTo>
                  <a:pt x="346294" y="685800"/>
                </a:lnTo>
                <a:lnTo>
                  <a:pt x="344090" y="723900"/>
                </a:lnTo>
                <a:lnTo>
                  <a:pt x="343525" y="736600"/>
                </a:lnTo>
                <a:lnTo>
                  <a:pt x="343593" y="774700"/>
                </a:lnTo>
                <a:lnTo>
                  <a:pt x="343791" y="787400"/>
                </a:lnTo>
                <a:lnTo>
                  <a:pt x="344100" y="800100"/>
                </a:lnTo>
                <a:lnTo>
                  <a:pt x="344523" y="812800"/>
                </a:lnTo>
                <a:lnTo>
                  <a:pt x="345062" y="812800"/>
                </a:lnTo>
                <a:lnTo>
                  <a:pt x="343831" y="838200"/>
                </a:lnTo>
                <a:lnTo>
                  <a:pt x="338581" y="850900"/>
                </a:lnTo>
                <a:lnTo>
                  <a:pt x="330118" y="863600"/>
                </a:lnTo>
                <a:lnTo>
                  <a:pt x="370888" y="863600"/>
                </a:lnTo>
                <a:lnTo>
                  <a:pt x="370509" y="584200"/>
                </a:lnTo>
                <a:close/>
              </a:path>
              <a:path w="1342390" h="1333500">
                <a:moveTo>
                  <a:pt x="630339" y="495300"/>
                </a:moveTo>
                <a:lnTo>
                  <a:pt x="587361" y="495300"/>
                </a:lnTo>
                <a:lnTo>
                  <a:pt x="598142" y="508000"/>
                </a:lnTo>
                <a:lnTo>
                  <a:pt x="607678" y="520700"/>
                </a:lnTo>
                <a:lnTo>
                  <a:pt x="616217" y="520700"/>
                </a:lnTo>
                <a:lnTo>
                  <a:pt x="624007" y="533400"/>
                </a:lnTo>
                <a:lnTo>
                  <a:pt x="628428" y="546100"/>
                </a:lnTo>
                <a:lnTo>
                  <a:pt x="632684" y="546100"/>
                </a:lnTo>
                <a:lnTo>
                  <a:pt x="636764" y="558800"/>
                </a:lnTo>
                <a:lnTo>
                  <a:pt x="640657" y="571500"/>
                </a:lnTo>
                <a:lnTo>
                  <a:pt x="644353" y="571500"/>
                </a:lnTo>
                <a:lnTo>
                  <a:pt x="654155" y="609600"/>
                </a:lnTo>
                <a:lnTo>
                  <a:pt x="661804" y="647700"/>
                </a:lnTo>
                <a:lnTo>
                  <a:pt x="667016" y="685800"/>
                </a:lnTo>
                <a:lnTo>
                  <a:pt x="668163" y="711200"/>
                </a:lnTo>
                <a:lnTo>
                  <a:pt x="668997" y="723900"/>
                </a:lnTo>
                <a:lnTo>
                  <a:pt x="669507" y="736600"/>
                </a:lnTo>
                <a:lnTo>
                  <a:pt x="669461" y="774700"/>
                </a:lnTo>
                <a:lnTo>
                  <a:pt x="669292" y="787400"/>
                </a:lnTo>
                <a:lnTo>
                  <a:pt x="669023" y="800100"/>
                </a:lnTo>
                <a:lnTo>
                  <a:pt x="668654" y="812800"/>
                </a:lnTo>
                <a:lnTo>
                  <a:pt x="668183" y="812800"/>
                </a:lnTo>
                <a:lnTo>
                  <a:pt x="667609" y="825500"/>
                </a:lnTo>
                <a:lnTo>
                  <a:pt x="663867" y="850900"/>
                </a:lnTo>
                <a:lnTo>
                  <a:pt x="655408" y="850900"/>
                </a:lnTo>
                <a:lnTo>
                  <a:pt x="643608" y="863600"/>
                </a:lnTo>
                <a:lnTo>
                  <a:pt x="673839" y="863600"/>
                </a:lnTo>
                <a:lnTo>
                  <a:pt x="680336" y="850900"/>
                </a:lnTo>
                <a:lnTo>
                  <a:pt x="681949" y="825500"/>
                </a:lnTo>
                <a:lnTo>
                  <a:pt x="683175" y="812800"/>
                </a:lnTo>
                <a:lnTo>
                  <a:pt x="684065" y="800100"/>
                </a:lnTo>
                <a:lnTo>
                  <a:pt x="684668" y="787400"/>
                </a:lnTo>
                <a:lnTo>
                  <a:pt x="685036" y="774700"/>
                </a:lnTo>
                <a:lnTo>
                  <a:pt x="685219" y="774700"/>
                </a:lnTo>
                <a:lnTo>
                  <a:pt x="685089" y="749300"/>
                </a:lnTo>
                <a:lnTo>
                  <a:pt x="684710" y="736600"/>
                </a:lnTo>
                <a:lnTo>
                  <a:pt x="684081" y="711200"/>
                </a:lnTo>
                <a:lnTo>
                  <a:pt x="680684" y="673100"/>
                </a:lnTo>
                <a:lnTo>
                  <a:pt x="675012" y="635000"/>
                </a:lnTo>
                <a:lnTo>
                  <a:pt x="667047" y="596900"/>
                </a:lnTo>
                <a:lnTo>
                  <a:pt x="656774" y="558800"/>
                </a:lnTo>
                <a:lnTo>
                  <a:pt x="652833" y="558800"/>
                </a:lnTo>
                <a:lnTo>
                  <a:pt x="648633" y="546100"/>
                </a:lnTo>
                <a:lnTo>
                  <a:pt x="644174" y="533400"/>
                </a:lnTo>
                <a:lnTo>
                  <a:pt x="638390" y="533400"/>
                </a:lnTo>
                <a:lnTo>
                  <a:pt x="630481" y="520700"/>
                </a:lnTo>
                <a:lnTo>
                  <a:pt x="622463" y="508000"/>
                </a:lnTo>
                <a:lnTo>
                  <a:pt x="625690" y="508000"/>
                </a:lnTo>
                <a:lnTo>
                  <a:pt x="630339" y="495300"/>
                </a:lnTo>
                <a:close/>
              </a:path>
              <a:path w="1342390" h="1333500">
                <a:moveTo>
                  <a:pt x="993051" y="495300"/>
                </a:moveTo>
                <a:lnTo>
                  <a:pt x="855043" y="495300"/>
                </a:lnTo>
                <a:lnTo>
                  <a:pt x="865829" y="508000"/>
                </a:lnTo>
                <a:lnTo>
                  <a:pt x="875384" y="520700"/>
                </a:lnTo>
                <a:lnTo>
                  <a:pt x="883944" y="520700"/>
                </a:lnTo>
                <a:lnTo>
                  <a:pt x="891746" y="533400"/>
                </a:lnTo>
                <a:lnTo>
                  <a:pt x="896159" y="546100"/>
                </a:lnTo>
                <a:lnTo>
                  <a:pt x="900410" y="546100"/>
                </a:lnTo>
                <a:lnTo>
                  <a:pt x="904488" y="558800"/>
                </a:lnTo>
                <a:lnTo>
                  <a:pt x="908381" y="571500"/>
                </a:lnTo>
                <a:lnTo>
                  <a:pt x="912080" y="571500"/>
                </a:lnTo>
                <a:lnTo>
                  <a:pt x="921898" y="609600"/>
                </a:lnTo>
                <a:lnTo>
                  <a:pt x="929571" y="647700"/>
                </a:lnTo>
                <a:lnTo>
                  <a:pt x="934806" y="685800"/>
                </a:lnTo>
                <a:lnTo>
                  <a:pt x="935959" y="711200"/>
                </a:lnTo>
                <a:lnTo>
                  <a:pt x="936798" y="723900"/>
                </a:lnTo>
                <a:lnTo>
                  <a:pt x="937311" y="736600"/>
                </a:lnTo>
                <a:lnTo>
                  <a:pt x="937243" y="774700"/>
                </a:lnTo>
                <a:lnTo>
                  <a:pt x="937053" y="787400"/>
                </a:lnTo>
                <a:lnTo>
                  <a:pt x="936763" y="800100"/>
                </a:lnTo>
                <a:lnTo>
                  <a:pt x="936377" y="812800"/>
                </a:lnTo>
                <a:lnTo>
                  <a:pt x="935898" y="812800"/>
                </a:lnTo>
                <a:lnTo>
                  <a:pt x="935328" y="825500"/>
                </a:lnTo>
                <a:lnTo>
                  <a:pt x="931593" y="850900"/>
                </a:lnTo>
                <a:lnTo>
                  <a:pt x="923193" y="850900"/>
                </a:lnTo>
                <a:lnTo>
                  <a:pt x="911429" y="863600"/>
                </a:lnTo>
                <a:lnTo>
                  <a:pt x="993051" y="863600"/>
                </a:lnTo>
                <a:lnTo>
                  <a:pt x="993051" y="495300"/>
                </a:lnTo>
                <a:close/>
              </a:path>
              <a:path w="1342390" h="1333500">
                <a:moveTo>
                  <a:pt x="680526" y="431800"/>
                </a:moveTo>
                <a:lnTo>
                  <a:pt x="530240" y="431800"/>
                </a:lnTo>
                <a:lnTo>
                  <a:pt x="520334" y="444500"/>
                </a:lnTo>
                <a:lnTo>
                  <a:pt x="509439" y="457200"/>
                </a:lnTo>
                <a:lnTo>
                  <a:pt x="701267" y="457200"/>
                </a:lnTo>
                <a:lnTo>
                  <a:pt x="689887" y="444500"/>
                </a:lnTo>
                <a:lnTo>
                  <a:pt x="680526" y="431800"/>
                </a:lnTo>
                <a:close/>
              </a:path>
              <a:path w="1342390" h="1333500">
                <a:moveTo>
                  <a:pt x="837438" y="279400"/>
                </a:moveTo>
                <a:lnTo>
                  <a:pt x="772001" y="279400"/>
                </a:lnTo>
                <a:lnTo>
                  <a:pt x="784492" y="292100"/>
                </a:lnTo>
                <a:lnTo>
                  <a:pt x="795077" y="292100"/>
                </a:lnTo>
                <a:lnTo>
                  <a:pt x="803603" y="304800"/>
                </a:lnTo>
                <a:lnTo>
                  <a:pt x="809916" y="317500"/>
                </a:lnTo>
                <a:lnTo>
                  <a:pt x="813863" y="330200"/>
                </a:lnTo>
                <a:lnTo>
                  <a:pt x="814639" y="342900"/>
                </a:lnTo>
                <a:lnTo>
                  <a:pt x="814666" y="355600"/>
                </a:lnTo>
                <a:lnTo>
                  <a:pt x="813968" y="368300"/>
                </a:lnTo>
                <a:lnTo>
                  <a:pt x="807742" y="406400"/>
                </a:lnTo>
                <a:lnTo>
                  <a:pt x="788486" y="444500"/>
                </a:lnTo>
                <a:lnTo>
                  <a:pt x="778361" y="444500"/>
                </a:lnTo>
                <a:lnTo>
                  <a:pt x="767126" y="457200"/>
                </a:lnTo>
                <a:lnTo>
                  <a:pt x="993051" y="457200"/>
                </a:lnTo>
                <a:lnTo>
                  <a:pt x="993051" y="368300"/>
                </a:lnTo>
                <a:lnTo>
                  <a:pt x="949845" y="368300"/>
                </a:lnTo>
                <a:lnTo>
                  <a:pt x="936823" y="355600"/>
                </a:lnTo>
                <a:lnTo>
                  <a:pt x="904417" y="355600"/>
                </a:lnTo>
                <a:lnTo>
                  <a:pt x="837438" y="279400"/>
                </a:lnTo>
                <a:close/>
              </a:path>
              <a:path w="1342390" h="1333500">
                <a:moveTo>
                  <a:pt x="696696" y="279400"/>
                </a:moveTo>
                <a:lnTo>
                  <a:pt x="520590" y="279400"/>
                </a:lnTo>
                <a:lnTo>
                  <a:pt x="532070" y="292100"/>
                </a:lnTo>
                <a:lnTo>
                  <a:pt x="541722" y="304800"/>
                </a:lnTo>
                <a:lnTo>
                  <a:pt x="549200" y="317500"/>
                </a:lnTo>
                <a:lnTo>
                  <a:pt x="554156" y="330200"/>
                </a:lnTo>
                <a:lnTo>
                  <a:pt x="555158" y="342900"/>
                </a:lnTo>
                <a:lnTo>
                  <a:pt x="555393" y="355600"/>
                </a:lnTo>
                <a:lnTo>
                  <a:pt x="554895" y="368300"/>
                </a:lnTo>
                <a:lnTo>
                  <a:pt x="549334" y="406400"/>
                </a:lnTo>
                <a:lnTo>
                  <a:pt x="538946" y="431800"/>
                </a:lnTo>
                <a:lnTo>
                  <a:pt x="673321" y="431800"/>
                </a:lnTo>
                <a:lnTo>
                  <a:pt x="661387" y="393700"/>
                </a:lnTo>
                <a:lnTo>
                  <a:pt x="657030" y="355600"/>
                </a:lnTo>
                <a:lnTo>
                  <a:pt x="657126" y="342900"/>
                </a:lnTo>
                <a:lnTo>
                  <a:pt x="657428" y="330200"/>
                </a:lnTo>
                <a:lnTo>
                  <a:pt x="660397" y="317500"/>
                </a:lnTo>
                <a:lnTo>
                  <a:pt x="666155" y="304800"/>
                </a:lnTo>
                <a:lnTo>
                  <a:pt x="674357" y="292100"/>
                </a:lnTo>
                <a:lnTo>
                  <a:pt x="684653" y="292100"/>
                </a:lnTo>
                <a:lnTo>
                  <a:pt x="696696" y="279400"/>
                </a:lnTo>
                <a:close/>
              </a:path>
              <a:path w="1342390" h="1333500">
                <a:moveTo>
                  <a:pt x="993051" y="228600"/>
                </a:moveTo>
                <a:lnTo>
                  <a:pt x="825830" y="228600"/>
                </a:lnTo>
                <a:lnTo>
                  <a:pt x="956056" y="368300"/>
                </a:lnTo>
                <a:lnTo>
                  <a:pt x="993051" y="368300"/>
                </a:lnTo>
                <a:lnTo>
                  <a:pt x="993051" y="317500"/>
                </a:lnTo>
                <a:lnTo>
                  <a:pt x="932129" y="317500"/>
                </a:lnTo>
                <a:lnTo>
                  <a:pt x="864920" y="254000"/>
                </a:lnTo>
                <a:lnTo>
                  <a:pt x="993051" y="254000"/>
                </a:lnTo>
                <a:lnTo>
                  <a:pt x="993051" y="228600"/>
                </a:lnTo>
                <a:close/>
              </a:path>
              <a:path w="1342390" h="1333500">
                <a:moveTo>
                  <a:pt x="993051" y="190500"/>
                </a:moveTo>
                <a:lnTo>
                  <a:pt x="493534" y="190500"/>
                </a:lnTo>
                <a:lnTo>
                  <a:pt x="493534" y="279400"/>
                </a:lnTo>
                <a:lnTo>
                  <a:pt x="843597" y="279400"/>
                </a:lnTo>
                <a:lnTo>
                  <a:pt x="910716" y="342900"/>
                </a:lnTo>
                <a:lnTo>
                  <a:pt x="904417" y="355600"/>
                </a:lnTo>
                <a:lnTo>
                  <a:pt x="936823" y="355600"/>
                </a:lnTo>
                <a:lnTo>
                  <a:pt x="819619" y="241300"/>
                </a:lnTo>
                <a:lnTo>
                  <a:pt x="825830" y="228600"/>
                </a:lnTo>
                <a:lnTo>
                  <a:pt x="993051" y="228600"/>
                </a:lnTo>
                <a:lnTo>
                  <a:pt x="993051" y="190500"/>
                </a:lnTo>
                <a:close/>
              </a:path>
              <a:path w="1342390" h="1333500">
                <a:moveTo>
                  <a:pt x="993051" y="254000"/>
                </a:moveTo>
                <a:lnTo>
                  <a:pt x="871143" y="254000"/>
                </a:lnTo>
                <a:lnTo>
                  <a:pt x="938212" y="317500"/>
                </a:lnTo>
                <a:lnTo>
                  <a:pt x="993051" y="317500"/>
                </a:lnTo>
                <a:lnTo>
                  <a:pt x="993051" y="254000"/>
                </a:lnTo>
                <a:close/>
              </a:path>
            </a:pathLst>
          </a:custGeom>
          <a:solidFill>
            <a:srgbClr val="006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5"/>
          <p:cNvSpPr/>
          <p:nvPr/>
        </p:nvSpPr>
        <p:spPr>
          <a:xfrm>
            <a:off x="2219182" y="1452434"/>
            <a:ext cx="643679" cy="706127"/>
          </a:xfrm>
          <a:custGeom>
            <a:avLst/>
            <a:gdLst/>
            <a:ahLst/>
            <a:cxnLst/>
            <a:rect l="l" t="t" r="r" b="b"/>
            <a:pathLst>
              <a:path w="1347470" h="1346200">
                <a:moveTo>
                  <a:pt x="782765" y="12700"/>
                </a:moveTo>
                <a:lnTo>
                  <a:pt x="564274" y="12700"/>
                </a:lnTo>
                <a:lnTo>
                  <a:pt x="460625" y="38100"/>
                </a:lnTo>
                <a:lnTo>
                  <a:pt x="411340" y="63500"/>
                </a:lnTo>
                <a:lnTo>
                  <a:pt x="363980" y="76200"/>
                </a:lnTo>
                <a:lnTo>
                  <a:pt x="318718" y="101600"/>
                </a:lnTo>
                <a:lnTo>
                  <a:pt x="275727" y="139700"/>
                </a:lnTo>
                <a:lnTo>
                  <a:pt x="235180" y="165100"/>
                </a:lnTo>
                <a:lnTo>
                  <a:pt x="197250" y="203200"/>
                </a:lnTo>
                <a:lnTo>
                  <a:pt x="162110" y="241300"/>
                </a:lnTo>
                <a:lnTo>
                  <a:pt x="129934" y="279400"/>
                </a:lnTo>
                <a:lnTo>
                  <a:pt x="100895" y="330200"/>
                </a:lnTo>
                <a:lnTo>
                  <a:pt x="75166" y="368300"/>
                </a:lnTo>
                <a:lnTo>
                  <a:pt x="52920" y="419100"/>
                </a:lnTo>
                <a:lnTo>
                  <a:pt x="34330" y="469900"/>
                </a:lnTo>
                <a:lnTo>
                  <a:pt x="19570" y="520700"/>
                </a:lnTo>
                <a:lnTo>
                  <a:pt x="8813" y="571500"/>
                </a:lnTo>
                <a:lnTo>
                  <a:pt x="2232" y="622300"/>
                </a:lnTo>
                <a:lnTo>
                  <a:pt x="0" y="673100"/>
                </a:lnTo>
                <a:lnTo>
                  <a:pt x="2232" y="736600"/>
                </a:lnTo>
                <a:lnTo>
                  <a:pt x="8813" y="787400"/>
                </a:lnTo>
                <a:lnTo>
                  <a:pt x="19570" y="838200"/>
                </a:lnTo>
                <a:lnTo>
                  <a:pt x="34330" y="889000"/>
                </a:lnTo>
                <a:lnTo>
                  <a:pt x="52920" y="939800"/>
                </a:lnTo>
                <a:lnTo>
                  <a:pt x="75166" y="990600"/>
                </a:lnTo>
                <a:lnTo>
                  <a:pt x="100895" y="1028700"/>
                </a:lnTo>
                <a:lnTo>
                  <a:pt x="129934" y="1079500"/>
                </a:lnTo>
                <a:lnTo>
                  <a:pt x="162110" y="1117600"/>
                </a:lnTo>
                <a:lnTo>
                  <a:pt x="197250" y="1155700"/>
                </a:lnTo>
                <a:lnTo>
                  <a:pt x="235180" y="1193800"/>
                </a:lnTo>
                <a:lnTo>
                  <a:pt x="275727" y="1219200"/>
                </a:lnTo>
                <a:lnTo>
                  <a:pt x="318718" y="1257300"/>
                </a:lnTo>
                <a:lnTo>
                  <a:pt x="363980" y="1282700"/>
                </a:lnTo>
                <a:lnTo>
                  <a:pt x="411340" y="1295400"/>
                </a:lnTo>
                <a:lnTo>
                  <a:pt x="460625" y="1320800"/>
                </a:lnTo>
                <a:lnTo>
                  <a:pt x="564274" y="1346200"/>
                </a:lnTo>
                <a:lnTo>
                  <a:pt x="782765" y="1346200"/>
                </a:lnTo>
                <a:lnTo>
                  <a:pt x="886377" y="1320800"/>
                </a:lnTo>
                <a:lnTo>
                  <a:pt x="935645" y="1295400"/>
                </a:lnTo>
                <a:lnTo>
                  <a:pt x="982991" y="1282700"/>
                </a:lnTo>
                <a:lnTo>
                  <a:pt x="1028241" y="1257300"/>
                </a:lnTo>
                <a:lnTo>
                  <a:pt x="1071222" y="1219200"/>
                </a:lnTo>
                <a:lnTo>
                  <a:pt x="1111760" y="1193800"/>
                </a:lnTo>
                <a:lnTo>
                  <a:pt x="1149683" y="1155700"/>
                </a:lnTo>
                <a:lnTo>
                  <a:pt x="1184816" y="1117600"/>
                </a:lnTo>
                <a:lnTo>
                  <a:pt x="1216987" y="1079500"/>
                </a:lnTo>
                <a:lnTo>
                  <a:pt x="1231505" y="1054100"/>
                </a:lnTo>
                <a:lnTo>
                  <a:pt x="243081" y="1054100"/>
                </a:lnTo>
                <a:lnTo>
                  <a:pt x="231820" y="1041400"/>
                </a:lnTo>
                <a:lnTo>
                  <a:pt x="210517" y="1041400"/>
                </a:lnTo>
                <a:lnTo>
                  <a:pt x="200604" y="1028700"/>
                </a:lnTo>
                <a:lnTo>
                  <a:pt x="191270" y="1028700"/>
                </a:lnTo>
                <a:lnTo>
                  <a:pt x="167386" y="990600"/>
                </a:lnTo>
                <a:lnTo>
                  <a:pt x="151603" y="952500"/>
                </a:lnTo>
                <a:lnTo>
                  <a:pt x="147893" y="927100"/>
                </a:lnTo>
                <a:lnTo>
                  <a:pt x="148219" y="914400"/>
                </a:lnTo>
                <a:lnTo>
                  <a:pt x="150061" y="914400"/>
                </a:lnTo>
                <a:lnTo>
                  <a:pt x="153463" y="901700"/>
                </a:lnTo>
                <a:lnTo>
                  <a:pt x="158472" y="889000"/>
                </a:lnTo>
                <a:lnTo>
                  <a:pt x="165134" y="876300"/>
                </a:lnTo>
                <a:lnTo>
                  <a:pt x="173495" y="876300"/>
                </a:lnTo>
                <a:lnTo>
                  <a:pt x="183628" y="863600"/>
                </a:lnTo>
                <a:lnTo>
                  <a:pt x="195095" y="850900"/>
                </a:lnTo>
                <a:lnTo>
                  <a:pt x="207530" y="850900"/>
                </a:lnTo>
                <a:lnTo>
                  <a:pt x="220563" y="838200"/>
                </a:lnTo>
                <a:lnTo>
                  <a:pt x="246956" y="838200"/>
                </a:lnTo>
                <a:lnTo>
                  <a:pt x="259580" y="825500"/>
                </a:lnTo>
                <a:lnTo>
                  <a:pt x="363912" y="825500"/>
                </a:lnTo>
                <a:lnTo>
                  <a:pt x="353119" y="812800"/>
                </a:lnTo>
                <a:lnTo>
                  <a:pt x="341739" y="800100"/>
                </a:lnTo>
                <a:lnTo>
                  <a:pt x="317971" y="800100"/>
                </a:lnTo>
                <a:lnTo>
                  <a:pt x="305960" y="787400"/>
                </a:lnTo>
                <a:lnTo>
                  <a:pt x="261476" y="787400"/>
                </a:lnTo>
                <a:lnTo>
                  <a:pt x="263354" y="762000"/>
                </a:lnTo>
                <a:lnTo>
                  <a:pt x="265975" y="749300"/>
                </a:lnTo>
                <a:lnTo>
                  <a:pt x="269388" y="723900"/>
                </a:lnTo>
                <a:lnTo>
                  <a:pt x="273636" y="711200"/>
                </a:lnTo>
                <a:lnTo>
                  <a:pt x="278768" y="698500"/>
                </a:lnTo>
                <a:lnTo>
                  <a:pt x="284828" y="673100"/>
                </a:lnTo>
                <a:lnTo>
                  <a:pt x="291863" y="660400"/>
                </a:lnTo>
                <a:lnTo>
                  <a:pt x="299920" y="647700"/>
                </a:lnTo>
                <a:lnTo>
                  <a:pt x="309043" y="622300"/>
                </a:lnTo>
                <a:lnTo>
                  <a:pt x="343279" y="584200"/>
                </a:lnTo>
                <a:lnTo>
                  <a:pt x="372285" y="558800"/>
                </a:lnTo>
                <a:lnTo>
                  <a:pt x="406668" y="533400"/>
                </a:lnTo>
                <a:lnTo>
                  <a:pt x="446796" y="508000"/>
                </a:lnTo>
                <a:lnTo>
                  <a:pt x="493039" y="482600"/>
                </a:lnTo>
                <a:lnTo>
                  <a:pt x="510324" y="469900"/>
                </a:lnTo>
                <a:lnTo>
                  <a:pt x="437070" y="469900"/>
                </a:lnTo>
                <a:lnTo>
                  <a:pt x="439144" y="457200"/>
                </a:lnTo>
                <a:lnTo>
                  <a:pt x="450175" y="419100"/>
                </a:lnTo>
                <a:lnTo>
                  <a:pt x="467798" y="381000"/>
                </a:lnTo>
                <a:lnTo>
                  <a:pt x="491206" y="342900"/>
                </a:lnTo>
                <a:lnTo>
                  <a:pt x="500155" y="342900"/>
                </a:lnTo>
                <a:lnTo>
                  <a:pt x="509628" y="330200"/>
                </a:lnTo>
                <a:lnTo>
                  <a:pt x="519595" y="317500"/>
                </a:lnTo>
                <a:lnTo>
                  <a:pt x="530026" y="317500"/>
                </a:lnTo>
                <a:lnTo>
                  <a:pt x="540891" y="304800"/>
                </a:lnTo>
                <a:lnTo>
                  <a:pt x="604731" y="304800"/>
                </a:lnTo>
                <a:lnTo>
                  <a:pt x="597468" y="292100"/>
                </a:lnTo>
                <a:lnTo>
                  <a:pt x="592608" y="292100"/>
                </a:lnTo>
                <a:lnTo>
                  <a:pt x="588530" y="279400"/>
                </a:lnTo>
                <a:lnTo>
                  <a:pt x="585199" y="266700"/>
                </a:lnTo>
                <a:lnTo>
                  <a:pt x="582578" y="241300"/>
                </a:lnTo>
                <a:lnTo>
                  <a:pt x="580632" y="228600"/>
                </a:lnTo>
                <a:lnTo>
                  <a:pt x="579325" y="215900"/>
                </a:lnTo>
                <a:lnTo>
                  <a:pt x="578620" y="203200"/>
                </a:lnTo>
                <a:lnTo>
                  <a:pt x="578483" y="190500"/>
                </a:lnTo>
                <a:lnTo>
                  <a:pt x="578877" y="177800"/>
                </a:lnTo>
                <a:lnTo>
                  <a:pt x="579450" y="177800"/>
                </a:lnTo>
                <a:lnTo>
                  <a:pt x="582409" y="165100"/>
                </a:lnTo>
                <a:lnTo>
                  <a:pt x="587524" y="152400"/>
                </a:lnTo>
                <a:lnTo>
                  <a:pt x="594586" y="139700"/>
                </a:lnTo>
                <a:lnTo>
                  <a:pt x="603388" y="127000"/>
                </a:lnTo>
                <a:lnTo>
                  <a:pt x="613723" y="114300"/>
                </a:lnTo>
                <a:lnTo>
                  <a:pt x="638155" y="114300"/>
                </a:lnTo>
                <a:lnTo>
                  <a:pt x="651837" y="101600"/>
                </a:lnTo>
                <a:lnTo>
                  <a:pt x="1028241" y="101600"/>
                </a:lnTo>
                <a:lnTo>
                  <a:pt x="982991" y="76200"/>
                </a:lnTo>
                <a:lnTo>
                  <a:pt x="935645" y="63500"/>
                </a:lnTo>
                <a:lnTo>
                  <a:pt x="886377" y="38100"/>
                </a:lnTo>
                <a:lnTo>
                  <a:pt x="782765" y="12700"/>
                </a:lnTo>
                <a:close/>
              </a:path>
              <a:path w="1347470" h="1346200">
                <a:moveTo>
                  <a:pt x="752441" y="1041400"/>
                </a:moveTo>
                <a:lnTo>
                  <a:pt x="254661" y="1041400"/>
                </a:lnTo>
                <a:lnTo>
                  <a:pt x="243081" y="1054100"/>
                </a:lnTo>
                <a:lnTo>
                  <a:pt x="770999" y="1054100"/>
                </a:lnTo>
                <a:lnTo>
                  <a:pt x="752441" y="1041400"/>
                </a:lnTo>
                <a:close/>
              </a:path>
              <a:path w="1347470" h="1346200">
                <a:moveTo>
                  <a:pt x="1079220" y="1041400"/>
                </a:moveTo>
                <a:lnTo>
                  <a:pt x="898664" y="1041400"/>
                </a:lnTo>
                <a:lnTo>
                  <a:pt x="880214" y="1054100"/>
                </a:lnTo>
                <a:lnTo>
                  <a:pt x="1090266" y="1054100"/>
                </a:lnTo>
                <a:lnTo>
                  <a:pt x="1079220" y="1041400"/>
                </a:lnTo>
                <a:close/>
              </a:path>
              <a:path w="1347470" h="1346200">
                <a:moveTo>
                  <a:pt x="1341388" y="596900"/>
                </a:moveTo>
                <a:lnTo>
                  <a:pt x="990726" y="596900"/>
                </a:lnTo>
                <a:lnTo>
                  <a:pt x="1000833" y="609600"/>
                </a:lnTo>
                <a:lnTo>
                  <a:pt x="1010589" y="622300"/>
                </a:lnTo>
                <a:lnTo>
                  <a:pt x="1019943" y="622300"/>
                </a:lnTo>
                <a:lnTo>
                  <a:pt x="1028847" y="635000"/>
                </a:lnTo>
                <a:lnTo>
                  <a:pt x="1037251" y="647700"/>
                </a:lnTo>
                <a:lnTo>
                  <a:pt x="1045107" y="660400"/>
                </a:lnTo>
                <a:lnTo>
                  <a:pt x="1052364" y="660400"/>
                </a:lnTo>
                <a:lnTo>
                  <a:pt x="1070057" y="698500"/>
                </a:lnTo>
                <a:lnTo>
                  <a:pt x="1080596" y="736600"/>
                </a:lnTo>
                <a:lnTo>
                  <a:pt x="1082991" y="762000"/>
                </a:lnTo>
                <a:lnTo>
                  <a:pt x="1082651" y="774700"/>
                </a:lnTo>
                <a:lnTo>
                  <a:pt x="1081221" y="787400"/>
                </a:lnTo>
                <a:lnTo>
                  <a:pt x="1053296" y="787400"/>
                </a:lnTo>
                <a:lnTo>
                  <a:pt x="1040722" y="800100"/>
                </a:lnTo>
                <a:lnTo>
                  <a:pt x="1028991" y="800100"/>
                </a:lnTo>
                <a:lnTo>
                  <a:pt x="1018038" y="812800"/>
                </a:lnTo>
                <a:lnTo>
                  <a:pt x="1007801" y="812800"/>
                </a:lnTo>
                <a:lnTo>
                  <a:pt x="998218" y="825500"/>
                </a:lnTo>
                <a:lnTo>
                  <a:pt x="1088138" y="825500"/>
                </a:lnTo>
                <a:lnTo>
                  <a:pt x="1101595" y="838200"/>
                </a:lnTo>
                <a:lnTo>
                  <a:pt x="1128646" y="838200"/>
                </a:lnTo>
                <a:lnTo>
                  <a:pt x="1141524" y="850900"/>
                </a:lnTo>
                <a:lnTo>
                  <a:pt x="1153494" y="850900"/>
                </a:lnTo>
                <a:lnTo>
                  <a:pt x="1164198" y="863600"/>
                </a:lnTo>
                <a:lnTo>
                  <a:pt x="1173279" y="863600"/>
                </a:lnTo>
                <a:lnTo>
                  <a:pt x="1184089" y="876300"/>
                </a:lnTo>
                <a:lnTo>
                  <a:pt x="1192901" y="889000"/>
                </a:lnTo>
                <a:lnTo>
                  <a:pt x="1199801" y="901700"/>
                </a:lnTo>
                <a:lnTo>
                  <a:pt x="1204876" y="901700"/>
                </a:lnTo>
                <a:lnTo>
                  <a:pt x="1208213" y="914400"/>
                </a:lnTo>
                <a:lnTo>
                  <a:pt x="1209900" y="927100"/>
                </a:lnTo>
                <a:lnTo>
                  <a:pt x="1210022" y="939800"/>
                </a:lnTo>
                <a:lnTo>
                  <a:pt x="1208668" y="952500"/>
                </a:lnTo>
                <a:lnTo>
                  <a:pt x="1196613" y="990600"/>
                </a:lnTo>
                <a:lnTo>
                  <a:pt x="1180613" y="1016000"/>
                </a:lnTo>
                <a:lnTo>
                  <a:pt x="1171888" y="1016000"/>
                </a:lnTo>
                <a:lnTo>
                  <a:pt x="1162736" y="1028700"/>
                </a:lnTo>
                <a:lnTo>
                  <a:pt x="1153199" y="1041400"/>
                </a:lnTo>
                <a:lnTo>
                  <a:pt x="1133140" y="1041400"/>
                </a:lnTo>
                <a:lnTo>
                  <a:pt x="1122702" y="1054100"/>
                </a:lnTo>
                <a:lnTo>
                  <a:pt x="1231505" y="1054100"/>
                </a:lnTo>
                <a:lnTo>
                  <a:pt x="1246023" y="1028700"/>
                </a:lnTo>
                <a:lnTo>
                  <a:pt x="1271749" y="990600"/>
                </a:lnTo>
                <a:lnTo>
                  <a:pt x="1293993" y="939800"/>
                </a:lnTo>
                <a:lnTo>
                  <a:pt x="1312581" y="889000"/>
                </a:lnTo>
                <a:lnTo>
                  <a:pt x="1327340" y="838200"/>
                </a:lnTo>
                <a:lnTo>
                  <a:pt x="1338097" y="787400"/>
                </a:lnTo>
                <a:lnTo>
                  <a:pt x="1344678" y="736600"/>
                </a:lnTo>
                <a:lnTo>
                  <a:pt x="1346911" y="673100"/>
                </a:lnTo>
                <a:lnTo>
                  <a:pt x="1344678" y="622300"/>
                </a:lnTo>
                <a:lnTo>
                  <a:pt x="1341388" y="596900"/>
                </a:lnTo>
                <a:close/>
              </a:path>
              <a:path w="1347470" h="1346200">
                <a:moveTo>
                  <a:pt x="491097" y="1028700"/>
                </a:moveTo>
                <a:lnTo>
                  <a:pt x="298254" y="1028700"/>
                </a:lnTo>
                <a:lnTo>
                  <a:pt x="287627" y="1041400"/>
                </a:lnTo>
                <a:lnTo>
                  <a:pt x="503986" y="1041400"/>
                </a:lnTo>
                <a:lnTo>
                  <a:pt x="491097" y="1028700"/>
                </a:lnTo>
                <a:close/>
              </a:path>
              <a:path w="1347470" h="1346200">
                <a:moveTo>
                  <a:pt x="714437" y="1028700"/>
                </a:moveTo>
                <a:lnTo>
                  <a:pt x="530169" y="1028700"/>
                </a:lnTo>
                <a:lnTo>
                  <a:pt x="517035" y="1041400"/>
                </a:lnTo>
                <a:lnTo>
                  <a:pt x="733608" y="1041400"/>
                </a:lnTo>
                <a:lnTo>
                  <a:pt x="714437" y="1028700"/>
                </a:lnTo>
                <a:close/>
              </a:path>
              <a:path w="1347470" h="1346200">
                <a:moveTo>
                  <a:pt x="1055053" y="1028700"/>
                </a:moveTo>
                <a:lnTo>
                  <a:pt x="936355" y="1028700"/>
                </a:lnTo>
                <a:lnTo>
                  <a:pt x="917356" y="1041400"/>
                </a:lnTo>
                <a:lnTo>
                  <a:pt x="1065416" y="1041400"/>
                </a:lnTo>
                <a:lnTo>
                  <a:pt x="1055053" y="1028700"/>
                </a:lnTo>
                <a:close/>
              </a:path>
              <a:path w="1347470" h="1346200">
                <a:moveTo>
                  <a:pt x="411618" y="1003300"/>
                </a:moveTo>
                <a:lnTo>
                  <a:pt x="333871" y="1003300"/>
                </a:lnTo>
                <a:lnTo>
                  <a:pt x="309863" y="1028700"/>
                </a:lnTo>
                <a:lnTo>
                  <a:pt x="442628" y="1028700"/>
                </a:lnTo>
                <a:lnTo>
                  <a:pt x="431658" y="1016000"/>
                </a:lnTo>
                <a:lnTo>
                  <a:pt x="421296" y="1016000"/>
                </a:lnTo>
                <a:lnTo>
                  <a:pt x="411618" y="1003300"/>
                </a:lnTo>
                <a:close/>
              </a:path>
              <a:path w="1347470" h="1346200">
                <a:moveTo>
                  <a:pt x="870188" y="558800"/>
                </a:moveTo>
                <a:lnTo>
                  <a:pt x="506643" y="558800"/>
                </a:lnTo>
                <a:lnTo>
                  <a:pt x="496067" y="571500"/>
                </a:lnTo>
                <a:lnTo>
                  <a:pt x="486133" y="584200"/>
                </a:lnTo>
                <a:lnTo>
                  <a:pt x="476749" y="584200"/>
                </a:lnTo>
                <a:lnTo>
                  <a:pt x="467828" y="596900"/>
                </a:lnTo>
                <a:lnTo>
                  <a:pt x="459278" y="609600"/>
                </a:lnTo>
                <a:lnTo>
                  <a:pt x="451011" y="609600"/>
                </a:lnTo>
                <a:lnTo>
                  <a:pt x="442937" y="622300"/>
                </a:lnTo>
                <a:lnTo>
                  <a:pt x="434967" y="635000"/>
                </a:lnTo>
                <a:lnTo>
                  <a:pt x="440107" y="647700"/>
                </a:lnTo>
                <a:lnTo>
                  <a:pt x="445939" y="660400"/>
                </a:lnTo>
                <a:lnTo>
                  <a:pt x="452271" y="673100"/>
                </a:lnTo>
                <a:lnTo>
                  <a:pt x="458915" y="685800"/>
                </a:lnTo>
                <a:lnTo>
                  <a:pt x="465681" y="698500"/>
                </a:lnTo>
                <a:lnTo>
                  <a:pt x="472378" y="711200"/>
                </a:lnTo>
                <a:lnTo>
                  <a:pt x="478819" y="723900"/>
                </a:lnTo>
                <a:lnTo>
                  <a:pt x="484811" y="723900"/>
                </a:lnTo>
                <a:lnTo>
                  <a:pt x="490167" y="736600"/>
                </a:lnTo>
                <a:lnTo>
                  <a:pt x="494697" y="749300"/>
                </a:lnTo>
                <a:lnTo>
                  <a:pt x="490961" y="749300"/>
                </a:lnTo>
                <a:lnTo>
                  <a:pt x="489391" y="762000"/>
                </a:lnTo>
                <a:lnTo>
                  <a:pt x="488168" y="774700"/>
                </a:lnTo>
                <a:lnTo>
                  <a:pt x="487404" y="787400"/>
                </a:lnTo>
                <a:lnTo>
                  <a:pt x="487209" y="800100"/>
                </a:lnTo>
                <a:lnTo>
                  <a:pt x="487694" y="812800"/>
                </a:lnTo>
                <a:lnTo>
                  <a:pt x="488972" y="825500"/>
                </a:lnTo>
                <a:lnTo>
                  <a:pt x="491153" y="838200"/>
                </a:lnTo>
                <a:lnTo>
                  <a:pt x="494348" y="863600"/>
                </a:lnTo>
                <a:lnTo>
                  <a:pt x="498668" y="876300"/>
                </a:lnTo>
                <a:lnTo>
                  <a:pt x="504226" y="889000"/>
                </a:lnTo>
                <a:lnTo>
                  <a:pt x="511131" y="914400"/>
                </a:lnTo>
                <a:lnTo>
                  <a:pt x="519495" y="927100"/>
                </a:lnTo>
                <a:lnTo>
                  <a:pt x="529430" y="939800"/>
                </a:lnTo>
                <a:lnTo>
                  <a:pt x="541046" y="965200"/>
                </a:lnTo>
                <a:lnTo>
                  <a:pt x="554455" y="977900"/>
                </a:lnTo>
                <a:lnTo>
                  <a:pt x="569769" y="990600"/>
                </a:lnTo>
                <a:lnTo>
                  <a:pt x="587097" y="1003300"/>
                </a:lnTo>
                <a:lnTo>
                  <a:pt x="606552" y="1016000"/>
                </a:lnTo>
                <a:lnTo>
                  <a:pt x="594483" y="1016000"/>
                </a:lnTo>
                <a:lnTo>
                  <a:pt x="582050" y="1028700"/>
                </a:lnTo>
                <a:lnTo>
                  <a:pt x="694863" y="1028700"/>
                </a:lnTo>
                <a:lnTo>
                  <a:pt x="654246" y="1003300"/>
                </a:lnTo>
                <a:lnTo>
                  <a:pt x="611242" y="977900"/>
                </a:lnTo>
                <a:lnTo>
                  <a:pt x="588683" y="965200"/>
                </a:lnTo>
                <a:lnTo>
                  <a:pt x="572964" y="952500"/>
                </a:lnTo>
                <a:lnTo>
                  <a:pt x="562393" y="939800"/>
                </a:lnTo>
                <a:lnTo>
                  <a:pt x="556298" y="939800"/>
                </a:lnTo>
                <a:lnTo>
                  <a:pt x="554003" y="927100"/>
                </a:lnTo>
                <a:lnTo>
                  <a:pt x="554836" y="914400"/>
                </a:lnTo>
                <a:lnTo>
                  <a:pt x="558121" y="901700"/>
                </a:lnTo>
                <a:lnTo>
                  <a:pt x="562939" y="901700"/>
                </a:lnTo>
                <a:lnTo>
                  <a:pt x="569075" y="889000"/>
                </a:lnTo>
                <a:lnTo>
                  <a:pt x="784471" y="889000"/>
                </a:lnTo>
                <a:lnTo>
                  <a:pt x="791515" y="876300"/>
                </a:lnTo>
                <a:lnTo>
                  <a:pt x="797921" y="863600"/>
                </a:lnTo>
                <a:lnTo>
                  <a:pt x="803553" y="850900"/>
                </a:lnTo>
                <a:lnTo>
                  <a:pt x="808275" y="838200"/>
                </a:lnTo>
                <a:lnTo>
                  <a:pt x="822993" y="838200"/>
                </a:lnTo>
                <a:lnTo>
                  <a:pt x="830938" y="825500"/>
                </a:lnTo>
                <a:lnTo>
                  <a:pt x="850586" y="825500"/>
                </a:lnTo>
                <a:lnTo>
                  <a:pt x="861852" y="812800"/>
                </a:lnTo>
                <a:lnTo>
                  <a:pt x="873789" y="812800"/>
                </a:lnTo>
                <a:lnTo>
                  <a:pt x="886179" y="800100"/>
                </a:lnTo>
                <a:lnTo>
                  <a:pt x="911444" y="774700"/>
                </a:lnTo>
                <a:lnTo>
                  <a:pt x="947280" y="736600"/>
                </a:lnTo>
                <a:lnTo>
                  <a:pt x="967250" y="698500"/>
                </a:lnTo>
                <a:lnTo>
                  <a:pt x="898080" y="698500"/>
                </a:lnTo>
                <a:lnTo>
                  <a:pt x="889636" y="685800"/>
                </a:lnTo>
                <a:lnTo>
                  <a:pt x="883531" y="673100"/>
                </a:lnTo>
                <a:lnTo>
                  <a:pt x="879976" y="660400"/>
                </a:lnTo>
                <a:lnTo>
                  <a:pt x="879585" y="647700"/>
                </a:lnTo>
                <a:lnTo>
                  <a:pt x="878853" y="622300"/>
                </a:lnTo>
                <a:lnTo>
                  <a:pt x="877782" y="609600"/>
                </a:lnTo>
                <a:lnTo>
                  <a:pt x="876377" y="596900"/>
                </a:lnTo>
                <a:lnTo>
                  <a:pt x="874640" y="584200"/>
                </a:lnTo>
                <a:lnTo>
                  <a:pt x="872576" y="571500"/>
                </a:lnTo>
                <a:lnTo>
                  <a:pt x="870188" y="558800"/>
                </a:lnTo>
                <a:close/>
              </a:path>
              <a:path w="1347470" h="1346200">
                <a:moveTo>
                  <a:pt x="1051855" y="825500"/>
                </a:moveTo>
                <a:lnTo>
                  <a:pt x="989224" y="825500"/>
                </a:lnTo>
                <a:lnTo>
                  <a:pt x="980757" y="838200"/>
                </a:lnTo>
                <a:lnTo>
                  <a:pt x="957889" y="876300"/>
                </a:lnTo>
                <a:lnTo>
                  <a:pt x="944584" y="914400"/>
                </a:lnTo>
                <a:lnTo>
                  <a:pt x="942630" y="939800"/>
                </a:lnTo>
                <a:lnTo>
                  <a:pt x="943475" y="952500"/>
                </a:lnTo>
                <a:lnTo>
                  <a:pt x="945422" y="965200"/>
                </a:lnTo>
                <a:lnTo>
                  <a:pt x="948387" y="977900"/>
                </a:lnTo>
                <a:lnTo>
                  <a:pt x="952286" y="977900"/>
                </a:lnTo>
                <a:lnTo>
                  <a:pt x="957035" y="990600"/>
                </a:lnTo>
                <a:lnTo>
                  <a:pt x="962549" y="1003300"/>
                </a:lnTo>
                <a:lnTo>
                  <a:pt x="968743" y="1016000"/>
                </a:lnTo>
                <a:lnTo>
                  <a:pt x="975535" y="1016000"/>
                </a:lnTo>
                <a:lnTo>
                  <a:pt x="955727" y="1028700"/>
                </a:lnTo>
                <a:lnTo>
                  <a:pt x="1043766" y="1028700"/>
                </a:lnTo>
                <a:lnTo>
                  <a:pt x="1032080" y="1016000"/>
                </a:lnTo>
                <a:lnTo>
                  <a:pt x="1020522" y="1003300"/>
                </a:lnTo>
                <a:lnTo>
                  <a:pt x="1009617" y="1003300"/>
                </a:lnTo>
                <a:lnTo>
                  <a:pt x="999889" y="990600"/>
                </a:lnTo>
                <a:lnTo>
                  <a:pt x="991864" y="977900"/>
                </a:lnTo>
                <a:lnTo>
                  <a:pt x="986067" y="965200"/>
                </a:lnTo>
                <a:lnTo>
                  <a:pt x="981382" y="965200"/>
                </a:lnTo>
                <a:lnTo>
                  <a:pt x="977905" y="952500"/>
                </a:lnTo>
                <a:lnTo>
                  <a:pt x="975711" y="939800"/>
                </a:lnTo>
                <a:lnTo>
                  <a:pt x="974875" y="927100"/>
                </a:lnTo>
                <a:lnTo>
                  <a:pt x="975471" y="914400"/>
                </a:lnTo>
                <a:lnTo>
                  <a:pt x="977574" y="901700"/>
                </a:lnTo>
                <a:lnTo>
                  <a:pt x="983699" y="876300"/>
                </a:lnTo>
                <a:lnTo>
                  <a:pt x="988520" y="876300"/>
                </a:lnTo>
                <a:lnTo>
                  <a:pt x="994229" y="863600"/>
                </a:lnTo>
                <a:lnTo>
                  <a:pt x="1005072" y="850900"/>
                </a:lnTo>
                <a:lnTo>
                  <a:pt x="1016507" y="838200"/>
                </a:lnTo>
                <a:lnTo>
                  <a:pt x="1040150" y="838200"/>
                </a:lnTo>
                <a:lnTo>
                  <a:pt x="1051855" y="825500"/>
                </a:lnTo>
                <a:close/>
              </a:path>
              <a:path w="1347470" h="1346200">
                <a:moveTo>
                  <a:pt x="373929" y="825500"/>
                </a:moveTo>
                <a:lnTo>
                  <a:pt x="320391" y="825500"/>
                </a:lnTo>
                <a:lnTo>
                  <a:pt x="332290" y="838200"/>
                </a:lnTo>
                <a:lnTo>
                  <a:pt x="343457" y="838200"/>
                </a:lnTo>
                <a:lnTo>
                  <a:pt x="353739" y="850900"/>
                </a:lnTo>
                <a:lnTo>
                  <a:pt x="362979" y="863600"/>
                </a:lnTo>
                <a:lnTo>
                  <a:pt x="371028" y="876300"/>
                </a:lnTo>
                <a:lnTo>
                  <a:pt x="375974" y="876300"/>
                </a:lnTo>
                <a:lnTo>
                  <a:pt x="379715" y="901700"/>
                </a:lnTo>
                <a:lnTo>
                  <a:pt x="381848" y="914400"/>
                </a:lnTo>
                <a:lnTo>
                  <a:pt x="382488" y="927100"/>
                </a:lnTo>
                <a:lnTo>
                  <a:pt x="381750" y="939800"/>
                </a:lnTo>
                <a:lnTo>
                  <a:pt x="379753" y="952500"/>
                </a:lnTo>
                <a:lnTo>
                  <a:pt x="376610" y="965200"/>
                </a:lnTo>
                <a:lnTo>
                  <a:pt x="372439" y="965200"/>
                </a:lnTo>
                <a:lnTo>
                  <a:pt x="369912" y="977900"/>
                </a:lnTo>
                <a:lnTo>
                  <a:pt x="363749" y="977900"/>
                </a:lnTo>
                <a:lnTo>
                  <a:pt x="355328" y="990600"/>
                </a:lnTo>
                <a:lnTo>
                  <a:pt x="345188" y="1003300"/>
                </a:lnTo>
                <a:lnTo>
                  <a:pt x="399300" y="1003300"/>
                </a:lnTo>
                <a:lnTo>
                  <a:pt x="403576" y="977900"/>
                </a:lnTo>
                <a:lnTo>
                  <a:pt x="407034" y="965200"/>
                </a:lnTo>
                <a:lnTo>
                  <a:pt x="409648" y="952500"/>
                </a:lnTo>
                <a:lnTo>
                  <a:pt x="411392" y="952500"/>
                </a:lnTo>
                <a:lnTo>
                  <a:pt x="412239" y="939800"/>
                </a:lnTo>
                <a:lnTo>
                  <a:pt x="409143" y="901700"/>
                </a:lnTo>
                <a:lnTo>
                  <a:pt x="397039" y="863600"/>
                </a:lnTo>
                <a:lnTo>
                  <a:pt x="382981" y="838200"/>
                </a:lnTo>
                <a:lnTo>
                  <a:pt x="373929" y="825500"/>
                </a:lnTo>
                <a:close/>
              </a:path>
              <a:path w="1347470" h="1346200">
                <a:moveTo>
                  <a:pt x="752634" y="927100"/>
                </a:moveTo>
                <a:lnTo>
                  <a:pt x="698541" y="927100"/>
                </a:lnTo>
                <a:lnTo>
                  <a:pt x="709883" y="939800"/>
                </a:lnTo>
                <a:lnTo>
                  <a:pt x="744438" y="939800"/>
                </a:lnTo>
                <a:lnTo>
                  <a:pt x="752634" y="927100"/>
                </a:lnTo>
                <a:close/>
              </a:path>
              <a:path w="1347470" h="1346200">
                <a:moveTo>
                  <a:pt x="784471" y="889000"/>
                </a:moveTo>
                <a:lnTo>
                  <a:pt x="612759" y="889000"/>
                </a:lnTo>
                <a:lnTo>
                  <a:pt x="626304" y="901700"/>
                </a:lnTo>
                <a:lnTo>
                  <a:pt x="639274" y="914400"/>
                </a:lnTo>
                <a:lnTo>
                  <a:pt x="663839" y="914400"/>
                </a:lnTo>
                <a:lnTo>
                  <a:pt x="675606" y="927100"/>
                </a:lnTo>
                <a:lnTo>
                  <a:pt x="760871" y="927100"/>
                </a:lnTo>
                <a:lnTo>
                  <a:pt x="769014" y="914400"/>
                </a:lnTo>
                <a:lnTo>
                  <a:pt x="776926" y="901700"/>
                </a:lnTo>
                <a:lnTo>
                  <a:pt x="784471" y="889000"/>
                </a:lnTo>
                <a:close/>
              </a:path>
              <a:path w="1347470" h="1346200">
                <a:moveTo>
                  <a:pt x="1216987" y="279400"/>
                </a:moveTo>
                <a:lnTo>
                  <a:pt x="807790" y="279400"/>
                </a:lnTo>
                <a:lnTo>
                  <a:pt x="824734" y="292100"/>
                </a:lnTo>
                <a:lnTo>
                  <a:pt x="840594" y="304800"/>
                </a:lnTo>
                <a:lnTo>
                  <a:pt x="855383" y="317500"/>
                </a:lnTo>
                <a:lnTo>
                  <a:pt x="869112" y="330200"/>
                </a:lnTo>
                <a:lnTo>
                  <a:pt x="881796" y="342900"/>
                </a:lnTo>
                <a:lnTo>
                  <a:pt x="893446" y="368300"/>
                </a:lnTo>
                <a:lnTo>
                  <a:pt x="904076" y="381000"/>
                </a:lnTo>
                <a:lnTo>
                  <a:pt x="913697" y="393700"/>
                </a:lnTo>
                <a:lnTo>
                  <a:pt x="922324" y="406400"/>
                </a:lnTo>
                <a:lnTo>
                  <a:pt x="929967" y="419100"/>
                </a:lnTo>
                <a:lnTo>
                  <a:pt x="936641" y="444500"/>
                </a:lnTo>
                <a:lnTo>
                  <a:pt x="942358" y="457200"/>
                </a:lnTo>
                <a:lnTo>
                  <a:pt x="947131" y="482600"/>
                </a:lnTo>
                <a:lnTo>
                  <a:pt x="950972" y="495300"/>
                </a:lnTo>
                <a:lnTo>
                  <a:pt x="953894" y="520700"/>
                </a:lnTo>
                <a:lnTo>
                  <a:pt x="955910" y="546100"/>
                </a:lnTo>
                <a:lnTo>
                  <a:pt x="957033" y="558800"/>
                </a:lnTo>
                <a:lnTo>
                  <a:pt x="957274" y="584200"/>
                </a:lnTo>
                <a:lnTo>
                  <a:pt x="955166" y="647700"/>
                </a:lnTo>
                <a:lnTo>
                  <a:pt x="940617" y="685800"/>
                </a:lnTo>
                <a:lnTo>
                  <a:pt x="931826" y="698500"/>
                </a:lnTo>
                <a:lnTo>
                  <a:pt x="967250" y="698500"/>
                </a:lnTo>
                <a:lnTo>
                  <a:pt x="975405" y="685800"/>
                </a:lnTo>
                <a:lnTo>
                  <a:pt x="982048" y="660400"/>
                </a:lnTo>
                <a:lnTo>
                  <a:pt x="986961" y="647700"/>
                </a:lnTo>
                <a:lnTo>
                  <a:pt x="989927" y="622300"/>
                </a:lnTo>
                <a:lnTo>
                  <a:pt x="990726" y="596900"/>
                </a:lnTo>
                <a:lnTo>
                  <a:pt x="1341388" y="596900"/>
                </a:lnTo>
                <a:lnTo>
                  <a:pt x="1327340" y="520700"/>
                </a:lnTo>
                <a:lnTo>
                  <a:pt x="1312581" y="469900"/>
                </a:lnTo>
                <a:lnTo>
                  <a:pt x="1293993" y="419100"/>
                </a:lnTo>
                <a:lnTo>
                  <a:pt x="1271749" y="368300"/>
                </a:lnTo>
                <a:lnTo>
                  <a:pt x="1246023" y="330200"/>
                </a:lnTo>
                <a:lnTo>
                  <a:pt x="1216987" y="279400"/>
                </a:lnTo>
                <a:close/>
              </a:path>
              <a:path w="1347470" h="1346200">
                <a:moveTo>
                  <a:pt x="815629" y="508000"/>
                </a:moveTo>
                <a:lnTo>
                  <a:pt x="566475" y="508000"/>
                </a:lnTo>
                <a:lnTo>
                  <a:pt x="562795" y="520700"/>
                </a:lnTo>
                <a:lnTo>
                  <a:pt x="555159" y="533400"/>
                </a:lnTo>
                <a:lnTo>
                  <a:pt x="543106" y="546100"/>
                </a:lnTo>
                <a:lnTo>
                  <a:pt x="530073" y="546100"/>
                </a:lnTo>
                <a:lnTo>
                  <a:pt x="517948" y="558800"/>
                </a:lnTo>
                <a:lnTo>
                  <a:pt x="867480" y="558800"/>
                </a:lnTo>
                <a:lnTo>
                  <a:pt x="864454" y="546100"/>
                </a:lnTo>
                <a:lnTo>
                  <a:pt x="861115" y="533400"/>
                </a:lnTo>
                <a:lnTo>
                  <a:pt x="857467" y="520700"/>
                </a:lnTo>
                <a:lnTo>
                  <a:pt x="830084" y="520700"/>
                </a:lnTo>
                <a:lnTo>
                  <a:pt x="815629" y="508000"/>
                </a:lnTo>
                <a:close/>
              </a:path>
              <a:path w="1347470" h="1346200">
                <a:moveTo>
                  <a:pt x="698204" y="482600"/>
                </a:moveTo>
                <a:lnTo>
                  <a:pt x="558400" y="482600"/>
                </a:lnTo>
                <a:lnTo>
                  <a:pt x="563816" y="495300"/>
                </a:lnTo>
                <a:lnTo>
                  <a:pt x="566661" y="508000"/>
                </a:lnTo>
                <a:lnTo>
                  <a:pt x="722491" y="508000"/>
                </a:lnTo>
                <a:lnTo>
                  <a:pt x="716034" y="495300"/>
                </a:lnTo>
                <a:lnTo>
                  <a:pt x="707902" y="495300"/>
                </a:lnTo>
                <a:lnTo>
                  <a:pt x="698204" y="482600"/>
                </a:lnTo>
                <a:close/>
              </a:path>
              <a:path w="1347470" h="1346200">
                <a:moveTo>
                  <a:pt x="674531" y="469900"/>
                </a:moveTo>
                <a:lnTo>
                  <a:pt x="544608" y="469900"/>
                </a:lnTo>
                <a:lnTo>
                  <a:pt x="552039" y="482600"/>
                </a:lnTo>
                <a:lnTo>
                  <a:pt x="687044" y="482600"/>
                </a:lnTo>
                <a:lnTo>
                  <a:pt x="674531" y="469900"/>
                </a:lnTo>
                <a:close/>
              </a:path>
              <a:path w="1347470" h="1346200">
                <a:moveTo>
                  <a:pt x="645867" y="457200"/>
                </a:moveTo>
                <a:lnTo>
                  <a:pt x="457498" y="457200"/>
                </a:lnTo>
                <a:lnTo>
                  <a:pt x="437070" y="469900"/>
                </a:lnTo>
                <a:lnTo>
                  <a:pt x="660769" y="469900"/>
                </a:lnTo>
                <a:lnTo>
                  <a:pt x="645867" y="457200"/>
                </a:lnTo>
                <a:close/>
              </a:path>
              <a:path w="1347470" h="1346200">
                <a:moveTo>
                  <a:pt x="613064" y="444500"/>
                </a:moveTo>
                <a:lnTo>
                  <a:pt x="498339" y="444500"/>
                </a:lnTo>
                <a:lnTo>
                  <a:pt x="477957" y="457200"/>
                </a:lnTo>
                <a:lnTo>
                  <a:pt x="629929" y="457200"/>
                </a:lnTo>
                <a:lnTo>
                  <a:pt x="613064" y="444500"/>
                </a:lnTo>
                <a:close/>
              </a:path>
              <a:path w="1347470" h="1346200">
                <a:moveTo>
                  <a:pt x="726919" y="355600"/>
                </a:moveTo>
                <a:lnTo>
                  <a:pt x="641070" y="355600"/>
                </a:lnTo>
                <a:lnTo>
                  <a:pt x="653319" y="368300"/>
                </a:lnTo>
                <a:lnTo>
                  <a:pt x="712072" y="368300"/>
                </a:lnTo>
                <a:lnTo>
                  <a:pt x="726919" y="355600"/>
                </a:lnTo>
                <a:close/>
              </a:path>
              <a:path w="1347470" h="1346200">
                <a:moveTo>
                  <a:pt x="753758" y="342900"/>
                </a:moveTo>
                <a:lnTo>
                  <a:pt x="607532" y="342900"/>
                </a:lnTo>
                <a:lnTo>
                  <a:pt x="618272" y="355600"/>
                </a:lnTo>
                <a:lnTo>
                  <a:pt x="740846" y="355600"/>
                </a:lnTo>
                <a:lnTo>
                  <a:pt x="753758" y="342900"/>
                </a:lnTo>
                <a:close/>
              </a:path>
              <a:path w="1347470" h="1346200">
                <a:moveTo>
                  <a:pt x="624205" y="317500"/>
                </a:moveTo>
                <a:lnTo>
                  <a:pt x="576816" y="317500"/>
                </a:lnTo>
                <a:lnTo>
                  <a:pt x="586899" y="330200"/>
                </a:lnTo>
                <a:lnTo>
                  <a:pt x="597106" y="342900"/>
                </a:lnTo>
                <a:lnTo>
                  <a:pt x="663206" y="342900"/>
                </a:lnTo>
                <a:lnTo>
                  <a:pt x="649130" y="330200"/>
                </a:lnTo>
                <a:lnTo>
                  <a:pt x="636072" y="330200"/>
                </a:lnTo>
                <a:lnTo>
                  <a:pt x="624205" y="317500"/>
                </a:lnTo>
                <a:close/>
              </a:path>
              <a:path w="1347470" h="1346200">
                <a:moveTo>
                  <a:pt x="785458" y="317500"/>
                </a:moveTo>
                <a:lnTo>
                  <a:pt x="737289" y="317500"/>
                </a:lnTo>
                <a:lnTo>
                  <a:pt x="726064" y="330200"/>
                </a:lnTo>
                <a:lnTo>
                  <a:pt x="713832" y="330200"/>
                </a:lnTo>
                <a:lnTo>
                  <a:pt x="700845" y="342900"/>
                </a:lnTo>
                <a:lnTo>
                  <a:pt x="765559" y="342900"/>
                </a:lnTo>
                <a:lnTo>
                  <a:pt x="776158" y="330200"/>
                </a:lnTo>
                <a:lnTo>
                  <a:pt x="785458" y="317500"/>
                </a:lnTo>
                <a:close/>
              </a:path>
              <a:path w="1347470" h="1346200">
                <a:moveTo>
                  <a:pt x="604731" y="304800"/>
                </a:moveTo>
                <a:lnTo>
                  <a:pt x="556641" y="304800"/>
                </a:lnTo>
                <a:lnTo>
                  <a:pt x="566761" y="317500"/>
                </a:lnTo>
                <a:lnTo>
                  <a:pt x="613701" y="317500"/>
                </a:lnTo>
                <a:lnTo>
                  <a:pt x="604731" y="304800"/>
                </a:lnTo>
                <a:close/>
              </a:path>
              <a:path w="1347470" h="1346200">
                <a:moveTo>
                  <a:pt x="1028241" y="101600"/>
                </a:moveTo>
                <a:lnTo>
                  <a:pt x="711073" y="101600"/>
                </a:lnTo>
                <a:lnTo>
                  <a:pt x="724904" y="114300"/>
                </a:lnTo>
                <a:lnTo>
                  <a:pt x="737698" y="114300"/>
                </a:lnTo>
                <a:lnTo>
                  <a:pt x="749253" y="127000"/>
                </a:lnTo>
                <a:lnTo>
                  <a:pt x="759369" y="127000"/>
                </a:lnTo>
                <a:lnTo>
                  <a:pt x="767848" y="139700"/>
                </a:lnTo>
                <a:lnTo>
                  <a:pt x="774488" y="152400"/>
                </a:lnTo>
                <a:lnTo>
                  <a:pt x="779090" y="165100"/>
                </a:lnTo>
                <a:lnTo>
                  <a:pt x="781454" y="177800"/>
                </a:lnTo>
                <a:lnTo>
                  <a:pt x="781725" y="190500"/>
                </a:lnTo>
                <a:lnTo>
                  <a:pt x="781343" y="203200"/>
                </a:lnTo>
                <a:lnTo>
                  <a:pt x="776516" y="241300"/>
                </a:lnTo>
                <a:lnTo>
                  <a:pt x="766676" y="279400"/>
                </a:lnTo>
                <a:lnTo>
                  <a:pt x="747254" y="317500"/>
                </a:lnTo>
                <a:lnTo>
                  <a:pt x="793365" y="317500"/>
                </a:lnTo>
                <a:lnTo>
                  <a:pt x="799786" y="304800"/>
                </a:lnTo>
                <a:lnTo>
                  <a:pt x="804626" y="292100"/>
                </a:lnTo>
                <a:lnTo>
                  <a:pt x="807790" y="279400"/>
                </a:lnTo>
                <a:lnTo>
                  <a:pt x="1216987" y="279400"/>
                </a:lnTo>
                <a:lnTo>
                  <a:pt x="1184816" y="241300"/>
                </a:lnTo>
                <a:lnTo>
                  <a:pt x="1149683" y="203200"/>
                </a:lnTo>
                <a:lnTo>
                  <a:pt x="1111760" y="165100"/>
                </a:lnTo>
                <a:lnTo>
                  <a:pt x="1071222" y="139700"/>
                </a:lnTo>
                <a:lnTo>
                  <a:pt x="1028241" y="101600"/>
                </a:lnTo>
                <a:close/>
              </a:path>
              <a:path w="1347470" h="1346200">
                <a:moveTo>
                  <a:pt x="673544" y="0"/>
                </a:moveTo>
                <a:lnTo>
                  <a:pt x="618293" y="12700"/>
                </a:lnTo>
                <a:lnTo>
                  <a:pt x="728769" y="12700"/>
                </a:lnTo>
                <a:lnTo>
                  <a:pt x="673544" y="0"/>
                </a:lnTo>
                <a:close/>
              </a:path>
            </a:pathLst>
          </a:custGeom>
          <a:solidFill>
            <a:srgbClr val="E9730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1"/>
          <a:srcRect l="22022" t="60719" r="73934" b="32092"/>
          <a:stretch/>
        </p:blipFill>
        <p:spPr>
          <a:xfrm>
            <a:off x="3740270" y="1911470"/>
            <a:ext cx="755530" cy="7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750" t="7037" r="17500" b="38148"/>
          <a:stretch/>
        </p:blipFill>
        <p:spPr>
          <a:xfrm>
            <a:off x="380198" y="5041168"/>
            <a:ext cx="4178968" cy="1945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bject 3"/>
          <p:cNvSpPr txBox="1"/>
          <p:nvPr/>
        </p:nvSpPr>
        <p:spPr>
          <a:xfrm>
            <a:off x="381000" y="381000"/>
            <a:ext cx="39624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0910" marR="5080" indent="-918844" algn="ctr">
              <a:lnSpc>
                <a:spcPct val="100000"/>
              </a:lnSpc>
            </a:pPr>
            <a:r>
              <a:rPr sz="3600" b="1" dirty="0" smtClean="0">
                <a:latin typeface="SoberanaSans-Black"/>
                <a:cs typeface="SoberanaSans-Black"/>
              </a:rPr>
              <a:t>Sitio </a:t>
            </a:r>
            <a:r>
              <a:rPr sz="3600" b="1" spc="-70" dirty="0">
                <a:latin typeface="SoberanaSans-Black"/>
                <a:cs typeface="SoberanaSans-Black"/>
              </a:rPr>
              <a:t>w</a:t>
            </a:r>
            <a:r>
              <a:rPr sz="3600" b="1" dirty="0">
                <a:latin typeface="SoberanaSans-Black"/>
                <a:cs typeface="SoberanaSans-Black"/>
              </a:rPr>
              <a:t>eb </a:t>
            </a:r>
            <a:endParaRPr lang="es-ES_tradnl" sz="3600" b="1" dirty="0">
              <a:latin typeface="SoberanaSans-Black"/>
              <a:cs typeface="SoberanaSans-Black"/>
            </a:endParaRPr>
          </a:p>
          <a:p>
            <a:pPr marL="930910" marR="5080" indent="-918844" algn="ctr">
              <a:lnSpc>
                <a:spcPct val="100000"/>
              </a:lnSpc>
            </a:pPr>
            <a:r>
              <a:rPr sz="3600" b="1" dirty="0" smtClean="0">
                <a:latin typeface="SoberanaSans-Black"/>
                <a:cs typeface="SoberanaSans-Black"/>
              </a:rPr>
              <a:t>Constru</a:t>
            </a:r>
            <a:r>
              <a:rPr sz="3600" b="1" spc="-70" dirty="0" smtClean="0">
                <a:latin typeface="SoberanaSans-Black"/>
                <a:cs typeface="SoberanaSans-Black"/>
              </a:rPr>
              <a:t>y</a:t>
            </a:r>
            <a:r>
              <a:rPr sz="3600" b="1" dirty="0" smtClean="0">
                <a:latin typeface="SoberanaSans-Black"/>
                <a:cs typeface="SoberanaSans-Black"/>
              </a:rPr>
              <a:t>e </a:t>
            </a:r>
            <a:r>
              <a:rPr sz="3600" b="1" dirty="0">
                <a:latin typeface="SoberanaSans-Black"/>
                <a:cs typeface="SoberanaSans-Black"/>
              </a:rPr>
              <a:t>T </a:t>
            </a:r>
            <a:endParaRPr lang="es-ES" sz="3600" b="1" dirty="0">
              <a:latin typeface="SoberanaSans-Black"/>
              <a:cs typeface="SoberanaSans-Black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xmlns="" id="{91FCD89F-D248-654D-916F-FAC487133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727" r="9091" b="13725"/>
          <a:stretch/>
        </p:blipFill>
        <p:spPr>
          <a:xfrm>
            <a:off x="381000" y="1759091"/>
            <a:ext cx="4178968" cy="2863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3BD64CF5-8DEA-F844-9480-E5BD9A0236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1765" r="9091" b="14706"/>
          <a:stretch/>
        </p:blipFill>
        <p:spPr>
          <a:xfrm>
            <a:off x="4953000" y="381000"/>
            <a:ext cx="4686957" cy="31134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12881" t="17649" r="8337" b="11769"/>
          <a:stretch/>
        </p:blipFill>
        <p:spPr>
          <a:xfrm>
            <a:off x="4953000" y="3810000"/>
            <a:ext cx="4719977" cy="3267678"/>
          </a:xfrm>
          <a:prstGeom prst="rect">
            <a:avLst/>
          </a:prstGeom>
          <a:ln>
            <a:solidFill>
              <a:srgbClr val="006666"/>
            </a:solidFill>
          </a:ln>
        </p:spPr>
      </p:pic>
    </p:spTree>
    <p:extLst>
      <p:ext uri="{BB962C8B-B14F-4D97-AF65-F5344CB8AC3E}">
        <p14:creationId xmlns:p14="http://schemas.microsoft.com/office/powerpoint/2010/main" val="187272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5434</TotalTime>
  <Words>504</Words>
  <Application>Microsoft Macintosh PowerPoint</Application>
  <PresentationFormat>Personalizado</PresentationFormat>
  <Paragraphs>98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Construye T:</vt:lpstr>
      <vt:lpstr>Presentación de PowerPoint</vt:lpstr>
      <vt:lpstr>Presentación de PowerPoint</vt:lpstr>
      <vt:lpstr>Las habilidades socioemocionales en el nuevo modelo educativo</vt:lpstr>
      <vt:lpstr>Presentación de PowerPoint</vt:lpstr>
      <vt:lpstr>Seis versiones diferentes para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MSF</dc:creator>
  <cp:lastModifiedBy>Alma Delia</cp:lastModifiedBy>
  <cp:revision>108</cp:revision>
  <dcterms:created xsi:type="dcterms:W3CDTF">2018-03-27T11:52:30Z</dcterms:created>
  <dcterms:modified xsi:type="dcterms:W3CDTF">2018-07-23T03:01:02Z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2018-02-23T00:00:00Z</vt:filetime>
  </property>
  <property fmtid="{D5CDD505-2E9C-101B-9397-08002B2CF9AE}" pid="3" name="LastSaved">
    <vt:filetime>2018-03-27T00:00:00Z</vt:filetime>
  </property>
</Properties>
</file>